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15"/>
  </p:notesMasterIdLst>
  <p:sldIdLst>
    <p:sldId id="256" r:id="rId2"/>
    <p:sldId id="384" r:id="rId3"/>
    <p:sldId id="442" r:id="rId4"/>
    <p:sldId id="429" r:id="rId5"/>
    <p:sldId id="440" r:id="rId6"/>
    <p:sldId id="445" r:id="rId7"/>
    <p:sldId id="438" r:id="rId8"/>
    <p:sldId id="443" r:id="rId9"/>
    <p:sldId id="444" r:id="rId10"/>
    <p:sldId id="433" r:id="rId11"/>
    <p:sldId id="441" r:id="rId12"/>
    <p:sldId id="420" r:id="rId13"/>
    <p:sldId id="378" r:id="rId14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E6A"/>
    <a:srgbClr val="342E71"/>
    <a:srgbClr val="95C674"/>
    <a:srgbClr val="50557B"/>
    <a:srgbClr val="788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9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73704-6801-459E-8D9B-1077A90C465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B044-B9B3-4B75-901D-54E1FC91D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86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8B044-B9B3-4B75-901D-54E1FC91D15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72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3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98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4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53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29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86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00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35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6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97331-3590-48DA-9D19-B943850BEAF6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0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emf"/><Relationship Id="rId1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7.png"/><Relationship Id="rId10" Type="http://schemas.openxmlformats.org/officeDocument/2006/relationships/image" Target="../media/image4.e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4.em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3.e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4.emf"/><Relationship Id="rId1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.e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.emf"/><Relationship Id="rId5" Type="http://schemas.openxmlformats.org/officeDocument/2006/relationships/image" Target="../media/image10.png"/><Relationship Id="rId15" Type="http://schemas.openxmlformats.org/officeDocument/2006/relationships/image" Target="../media/image5.emf"/><Relationship Id="rId10" Type="http://schemas.openxmlformats.org/officeDocument/2006/relationships/oleObject" Target="../embeddings/oleObject9.bin"/><Relationship Id="rId4" Type="http://schemas.openxmlformats.org/officeDocument/2006/relationships/image" Target="../media/image14.png"/><Relationship Id="rId9" Type="http://schemas.openxmlformats.org/officeDocument/2006/relationships/image" Target="../media/image2.emf"/><Relationship Id="rId14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1.png"/><Relationship Id="rId3" Type="http://schemas.openxmlformats.org/officeDocument/2006/relationships/image" Target="../media/image19.png"/><Relationship Id="rId21" Type="http://schemas.openxmlformats.org/officeDocument/2006/relationships/image" Target="../media/image24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.emf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emf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23" Type="http://schemas.openxmlformats.org/officeDocument/2006/relationships/image" Target="../media/image26.png"/><Relationship Id="rId10" Type="http://schemas.openxmlformats.org/officeDocument/2006/relationships/image" Target="../media/image3.emf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.emf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17.bin"/><Relationship Id="rId3" Type="http://schemas.openxmlformats.org/officeDocument/2006/relationships/image" Target="../media/image30.pn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3.e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pn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1754" y="2441870"/>
            <a:ext cx="1151687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ПОТЕНЦИАЛЬНЫХ ПОЛЕЙ </a:t>
            </a:r>
          </a:p>
          <a:p>
            <a:pPr algn="ctr"/>
            <a:r>
              <a:rPr lang="ru-RU" sz="2200" b="1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ПРИМЕРЕ СЕВЕРНОЙ ЧАСТИ БАЛЫГЫЧАНО-CУГОЙСКОГО ПРОГИБА</a:t>
            </a:r>
          </a:p>
          <a:p>
            <a:pPr algn="ctr"/>
            <a:endParaRPr lang="ru-RU" sz="2200" b="1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Леденгский</a:t>
            </a:r>
            <a:r>
              <a:rPr lang="ru-RU" sz="2000" i="1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А.</a:t>
            </a:r>
            <a:r>
              <a:rPr lang="en-US" sz="2000" i="1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i="1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Норильский филиал ФГБУ «ВСЕГЕИ»</a:t>
            </a:r>
            <a:r>
              <a:rPr lang="en-US" sz="2000" i="1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i="1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011735"/>
              </p:ext>
            </p:extLst>
          </p:nvPr>
        </p:nvGraphicFramePr>
        <p:xfrm>
          <a:off x="2171822" y="5761179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88" name="CorelDRAW" r:id="rId3" imgW="1148917" imgH="1148416" progId="CorelDraw.Graphic.19">
                  <p:embed/>
                </p:oleObj>
              </mc:Choice>
              <mc:Fallback>
                <p:oleObj name="CorelDRAW" r:id="rId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1822" y="5761179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743260"/>
              </p:ext>
            </p:extLst>
          </p:nvPr>
        </p:nvGraphicFramePr>
        <p:xfrm>
          <a:off x="2785650" y="5771004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89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85650" y="5771004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87263"/>
              </p:ext>
            </p:extLst>
          </p:nvPr>
        </p:nvGraphicFramePr>
        <p:xfrm>
          <a:off x="3395358" y="5771004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90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95358" y="5771004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194393"/>
              </p:ext>
            </p:extLst>
          </p:nvPr>
        </p:nvGraphicFramePr>
        <p:xfrm>
          <a:off x="332229" y="5758216"/>
          <a:ext cx="539943" cy="539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91" name="CorelDRAW" r:id="rId9" imgW="1154654" imgH="1154151" progId="CorelDraw.Graphic.19">
                  <p:embed/>
                </p:oleObj>
              </mc:Choice>
              <mc:Fallback>
                <p:oleObj name="CorelDRAW" r:id="rId9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2229" y="5758216"/>
                        <a:ext cx="539943" cy="539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733805"/>
              </p:ext>
            </p:extLst>
          </p:nvPr>
        </p:nvGraphicFramePr>
        <p:xfrm>
          <a:off x="944167" y="5761179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92" name="CorelDRAW" r:id="rId11" imgW="1148917" imgH="1148416" progId="CorelDraw.Graphic.19">
                  <p:embed/>
                </p:oleObj>
              </mc:Choice>
              <mc:Fallback>
                <p:oleObj name="CorelDRAW" r:id="rId11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44167" y="5761179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261361"/>
              </p:ext>
            </p:extLst>
          </p:nvPr>
        </p:nvGraphicFramePr>
        <p:xfrm>
          <a:off x="1557995" y="5761179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93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57995" y="5761179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4" y="248466"/>
            <a:ext cx="3877069" cy="3082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04668" y="5938644"/>
            <a:ext cx="85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b="1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9" descr="mi8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r="12480"/>
          <a:stretch/>
        </p:blipFill>
        <p:spPr bwMode="auto">
          <a:xfrm>
            <a:off x="10918943" y="0"/>
            <a:ext cx="1263532" cy="126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46" y="1220236"/>
            <a:ext cx="540000" cy="38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7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8984" y="2454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еофизический разрез по линии А1-А2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48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49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50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51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52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53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0367" y="543236"/>
            <a:ext cx="6159437" cy="57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52839" y="25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94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/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95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/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96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/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97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/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98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/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99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2839" y="251"/>
            <a:ext cx="426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984" y="2454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соотношений геофизических параметров интрузивов 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Балыгычанской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</a:t>
            </a:r>
            <a:endParaRPr lang="ru-RU" b="1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568" y="557816"/>
            <a:ext cx="1059551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3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30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31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32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33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34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35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38984" y="2454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b="1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9450" y="741855"/>
            <a:ext cx="11522205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редставленная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моделирования и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интерпретации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потенциальных полей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позволила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изучить глубинное строение интрузивных массивов и разделить их по комплексам, каждый из которых является перспективным на определённый тип оруденения.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565211"/>
              </p:ext>
            </p:extLst>
          </p:nvPr>
        </p:nvGraphicFramePr>
        <p:xfrm>
          <a:off x="842286" y="2082503"/>
          <a:ext cx="10515600" cy="2964180"/>
        </p:xfrm>
        <a:graphic>
          <a:graphicData uri="http://schemas.openxmlformats.org/drawingml/2006/table">
            <a:tbl>
              <a:tblPr firstRow="1" bandCol="1"/>
              <a:tblGrid>
                <a:gridCol w="1333378">
                  <a:extLst>
                    <a:ext uri="{9D8B030D-6E8A-4147-A177-3AD203B41FA5}">
                      <a16:colId xmlns:a16="http://schemas.microsoft.com/office/drawing/2014/main" val="3252033409"/>
                    </a:ext>
                  </a:extLst>
                </a:gridCol>
                <a:gridCol w="1474287">
                  <a:extLst>
                    <a:ext uri="{9D8B030D-6E8A-4147-A177-3AD203B41FA5}">
                      <a16:colId xmlns:a16="http://schemas.microsoft.com/office/drawing/2014/main" val="2098246295"/>
                    </a:ext>
                  </a:extLst>
                </a:gridCol>
                <a:gridCol w="6225235">
                  <a:extLst>
                    <a:ext uri="{9D8B030D-6E8A-4147-A177-3AD203B41FA5}">
                      <a16:colId xmlns:a16="http://schemas.microsoft.com/office/drawing/2014/main" val="1969649807"/>
                    </a:ext>
                  </a:extLst>
                </a:gridCol>
                <a:gridCol w="1482700">
                  <a:extLst>
                    <a:ext uri="{9D8B030D-6E8A-4147-A177-3AD203B41FA5}">
                      <a16:colId xmlns:a16="http://schemas.microsoft.com/office/drawing/2014/main" val="376861473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Комплекс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Массивы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Качественные геофизические характеристики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Рудная специализация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19777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Наяханский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Светлинский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Кобзарь,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Нягаинский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Нарзан,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Гурзуф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положительные аномалии локальной составляющей поля силы тяжести;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площадные высокоинтенсивные положительные магнитные аномалии;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средняя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радиоактивность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серебряная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7174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Быстринский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Громадинский,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Нижненский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площадные отрицательные аномалии поля силы тяжести;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площадные среднеинтенсивные отрицательные магнитные аномалии;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высокоинтенсивные положительные магнитные аномалии контактового ореола;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повышенная радиоактивность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53612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Омсукчанский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Егорлыкский,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Марат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площадные отрицательные аномалии поля силы тяжести;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площадные слабоинтенсивные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высокоградиентные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отрицательные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магнитные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аномалии;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высокоинтенсивные отрицательные магнитные аномалии контактового ореола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Егорлыкский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высокоинтенсивные положительные магнитные аномалии контактового ореола (Марат);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высокая радиоактивность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Оловянная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88761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42286" y="1770321"/>
            <a:ext cx="1051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Интрузивные комплексы </a:t>
            </a:r>
            <a:r>
              <a:rPr lang="ru-RU" sz="1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Балыгычанской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площади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1928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931"/>
          <a:stretch/>
        </p:blipFill>
        <p:spPr>
          <a:xfrm>
            <a:off x="1524013" y="954593"/>
            <a:ext cx="9157447" cy="571516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48323" y="5491981"/>
            <a:ext cx="3905606" cy="117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ru-RU" sz="1400" b="1" dirty="0">
                <a:solidFill>
                  <a:srgbClr val="151E6A"/>
                </a:solidFill>
              </a:rPr>
              <a:t>663300 РОССИЯ, Норильск, а/я 1330</a:t>
            </a:r>
            <a:endParaRPr lang="en-US" sz="1400" b="1" dirty="0">
              <a:solidFill>
                <a:srgbClr val="151E6A"/>
              </a:solidFill>
            </a:endParaRPr>
          </a:p>
          <a:p>
            <a:pPr algn="ctr"/>
            <a:r>
              <a:rPr lang="ru-RU" sz="1400" b="1" dirty="0">
                <a:solidFill>
                  <a:srgbClr val="151E6A"/>
                </a:solidFill>
              </a:rPr>
              <a:t>тел/факс</a:t>
            </a:r>
            <a:r>
              <a:rPr lang="en-US" sz="1400" b="1" dirty="0">
                <a:solidFill>
                  <a:srgbClr val="151E6A"/>
                </a:solidFill>
              </a:rPr>
              <a:t> (3919) </a:t>
            </a:r>
            <a:r>
              <a:rPr lang="ru-RU" sz="1400" b="1" dirty="0">
                <a:solidFill>
                  <a:srgbClr val="151E6A"/>
                </a:solidFill>
              </a:rPr>
              <a:t>46-83-49</a:t>
            </a:r>
            <a:endParaRPr lang="en-US" sz="1400" b="1" dirty="0">
              <a:solidFill>
                <a:srgbClr val="151E6A"/>
              </a:solidFill>
            </a:endParaRPr>
          </a:p>
          <a:p>
            <a:pPr algn="ctr"/>
            <a:r>
              <a:rPr lang="ru-RU" sz="1400" b="1" dirty="0">
                <a:solidFill>
                  <a:srgbClr val="151E6A"/>
                </a:solidFill>
              </a:rPr>
              <a:t>Норильский филиал ФГБУ «ВСЕГЕИ»</a:t>
            </a:r>
            <a:endParaRPr lang="en-US" sz="1400" b="1" dirty="0">
              <a:solidFill>
                <a:srgbClr val="151E6A"/>
              </a:solidFill>
            </a:endParaRPr>
          </a:p>
          <a:p>
            <a:pPr algn="ctr"/>
            <a:r>
              <a:rPr lang="en-US" sz="1400" b="1" dirty="0">
                <a:solidFill>
                  <a:srgbClr val="151E6A"/>
                </a:solidFill>
              </a:rPr>
              <a:t>www.nfvsegei.com</a:t>
            </a:r>
          </a:p>
          <a:p>
            <a:pPr algn="ctr"/>
            <a:r>
              <a:rPr lang="en-US" sz="1400" b="1" dirty="0">
                <a:solidFill>
                  <a:srgbClr val="151E6A"/>
                </a:solidFill>
              </a:rPr>
              <a:t>e-mail:</a:t>
            </a:r>
            <a:r>
              <a:rPr lang="ru-RU" sz="1400" b="1" dirty="0">
                <a:solidFill>
                  <a:srgbClr val="151E6A"/>
                </a:solidFill>
              </a:rPr>
              <a:t> </a:t>
            </a:r>
            <a:r>
              <a:rPr lang="en-US" sz="1400" b="1" i="1" dirty="0">
                <a:solidFill>
                  <a:srgbClr val="151E6A"/>
                </a:solidFill>
              </a:rPr>
              <a:t>nfvsegei@gmail.com</a:t>
            </a:r>
            <a:r>
              <a:rPr lang="ru-RU" sz="1400" b="1" i="1" dirty="0">
                <a:solidFill>
                  <a:srgbClr val="151E6A"/>
                </a:solidFill>
              </a:rPr>
              <a:t>, </a:t>
            </a:r>
            <a:r>
              <a:rPr lang="en-US" sz="1400" b="1" i="1" dirty="0">
                <a:solidFill>
                  <a:srgbClr val="151E6A"/>
                </a:solidFill>
              </a:rPr>
              <a:t>nfvsegei@mail.ru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5896" y="3699531"/>
            <a:ext cx="6350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 b="37173"/>
          <a:stretch/>
        </p:blipFill>
        <p:spPr>
          <a:xfrm>
            <a:off x="3587502" y="1575046"/>
            <a:ext cx="6480000" cy="1956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76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77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78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79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80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81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67139" y="25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984" y="0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Балыгычанская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 в пределах 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Балыгычано-Сугойского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прогиба (Магаданская область)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68156" y="5537493"/>
            <a:ext cx="4819489" cy="80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Балыгычано-Сугойский прогиб в пределах ГГК/1000 Q-56-57, P-56-57</a:t>
            </a:r>
          </a:p>
          <a:p>
            <a:pPr algn="ctr">
              <a:lnSpc>
                <a:spcPct val="107000"/>
              </a:lnSpc>
            </a:pP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Структурные элементы: БС – Балыгычано-Сугойский прогиб,</a:t>
            </a:r>
          </a:p>
          <a:p>
            <a:pPr algn="ctr">
              <a:lnSpc>
                <a:spcPct val="107000"/>
              </a:lnSpc>
            </a:pP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 – </a:t>
            </a:r>
            <a:r>
              <a:rPr lang="ru-RU" sz="1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Нягаинская</a:t>
            </a: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мульда, О – </a:t>
            </a:r>
            <a:r>
              <a:rPr lang="ru-RU" sz="1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Омсукчанская</a:t>
            </a: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мульда, ХП – </a:t>
            </a:r>
            <a:r>
              <a:rPr lang="ru-RU" sz="1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Хетагчанское</a:t>
            </a: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поднятие, СС – </a:t>
            </a:r>
            <a:r>
              <a:rPr lang="ru-RU" sz="1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Сугойский</a:t>
            </a: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синклинорий</a:t>
            </a: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 – </a:t>
            </a:r>
            <a:r>
              <a:rPr lang="ru-RU" sz="1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Кэнская</a:t>
            </a: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лавовая полоса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76" y="566437"/>
            <a:ext cx="3240000" cy="4924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19" y="566437"/>
            <a:ext cx="3051893" cy="5040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58815" y="5537493"/>
            <a:ext cx="4324350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Обзорная с</a:t>
            </a: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1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ема района работ</a:t>
            </a:r>
            <a:endParaRPr lang="ru-RU" sz="1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" y="1176351"/>
            <a:ext cx="4032000" cy="3333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924" y="1182168"/>
            <a:ext cx="4032000" cy="33302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40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41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42" name="CorelDRAW" r:id="rId10" imgW="1148917" imgH="1148416" progId="CorelDraw.Graphic.19">
                  <p:embed/>
                </p:oleObj>
              </mc:Choice>
              <mc:Fallback>
                <p:oleObj name="CorelDRAW" r:id="rId10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43" name="CorelDRAW" r:id="rId12" imgW="1154654" imgH="1154151" progId="CorelDraw.Graphic.19">
                  <p:embed/>
                </p:oleObj>
              </mc:Choice>
              <mc:Fallback>
                <p:oleObj name="CorelDRAW" r:id="rId12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44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45" name="CorelDRAW" r:id="rId16" imgW="1148917" imgH="1148416" progId="CorelDraw.Graphic.19">
                  <p:embed/>
                </p:oleObj>
              </mc:Choice>
              <mc:Fallback>
                <p:oleObj name="CorelDRAW" r:id="rId16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67139" y="25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984" y="180975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Геолого-геофизическая характеристика 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Балыгычанской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в потенциальных полях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81618" y="1178957"/>
            <a:ext cx="4032000" cy="33142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096E1B-82A0-468E-B1B6-43E5B2510B80}"/>
              </a:ext>
            </a:extLst>
          </p:cNvPr>
          <p:cNvSpPr txBox="1"/>
          <p:nvPr/>
        </p:nvSpPr>
        <p:spPr>
          <a:xfrm>
            <a:off x="338984" y="4635111"/>
            <a:ext cx="11522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поля силы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тяжести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ГГК-200/1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P-56-V,VI;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аномального магнитного поля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интрузивных образований: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Нижненский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Ня-Нягаинский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М-Марат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Егорлыкский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К-Кобзарь,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3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8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9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0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1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2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3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67139" y="25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984" y="180975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Уточненные контуры 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интрузивов 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Балыгычанской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с линиями разрезов петрофизического моделирования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238" y="1182743"/>
            <a:ext cx="4032000" cy="3314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09187" y="1176649"/>
            <a:ext cx="4032000" cy="3314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096E1B-82A0-468E-B1B6-43E5B2510B80}"/>
              </a:ext>
            </a:extLst>
          </p:cNvPr>
          <p:cNvSpPr txBox="1"/>
          <p:nvPr/>
        </p:nvSpPr>
        <p:spPr>
          <a:xfrm>
            <a:off x="338984" y="4625586"/>
            <a:ext cx="115222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локальная составляющая поля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тяжести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ГГК-200/1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P-56-V,VI;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локальная составляющая магнитного поля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Обозначения интрузивных образований: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Г-Гурзуф, Н-Нарзан, Ни-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Нижненский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Ня-Нягаинский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М-Марат,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Егорлыкский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К-Кобзарь,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Светлинский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Пунктиром выделены уточненные границы интрузивных массивов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81986" y="1176649"/>
            <a:ext cx="4032000" cy="331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5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33" y="3033837"/>
            <a:ext cx="2827472" cy="216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24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25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26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27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28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29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67139" y="25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984" y="0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погоризонтных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планов распределения эффективных 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значений намагниченности и плотности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8033" y="404937"/>
            <a:ext cx="2828737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43920" y="762915"/>
            <a:ext cx="2828737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28661" y="1121469"/>
            <a:ext cx="2828737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13401" y="1484640"/>
            <a:ext cx="2828737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13682" y="4123065"/>
            <a:ext cx="2828173" cy="216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29225" y="3766965"/>
            <a:ext cx="2828173" cy="216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49944" y="3401340"/>
            <a:ext cx="282817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8984" y="2454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еофизический разрез по линии </a:t>
            </a:r>
            <a:r>
              <a:rPr lang="en-US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64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65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66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67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68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69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867139" y="25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90621" y="451400"/>
            <a:ext cx="7419089" cy="58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8984" y="2454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эффективных плотности и намагниченности по классам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25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26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27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28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29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30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71390" y="4149203"/>
            <a:ext cx="6057390" cy="216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86295" y="550982"/>
            <a:ext cx="8427579" cy="36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867139" y="25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218" y="549203"/>
            <a:ext cx="6518683" cy="57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8984" y="2454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еофизический разрез по линии </a:t>
            </a:r>
            <a:r>
              <a:rPr lang="en-US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28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29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30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31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32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33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867139" y="25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6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8984" y="2454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еофизический разрез по линии </a:t>
            </a:r>
            <a:r>
              <a:rPr lang="en-US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46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47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48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49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0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1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867139" y="25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71217" y="549203"/>
            <a:ext cx="725773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8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21386</TotalTime>
  <Words>417</Words>
  <Application>Microsoft Office PowerPoint</Application>
  <PresentationFormat>Широкоэкранный</PresentationFormat>
  <Paragraphs>72</Paragraphs>
  <Slides>13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Roman</cp:lastModifiedBy>
  <cp:revision>927</cp:revision>
  <cp:lastPrinted>2018-06-22T04:35:01Z</cp:lastPrinted>
  <dcterms:created xsi:type="dcterms:W3CDTF">2018-06-08T07:01:34Z</dcterms:created>
  <dcterms:modified xsi:type="dcterms:W3CDTF">2022-01-26T14:43:38Z</dcterms:modified>
</cp:coreProperties>
</file>