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16"/>
  </p:notesMasterIdLst>
  <p:sldIdLst>
    <p:sldId id="256" r:id="rId2"/>
    <p:sldId id="393" r:id="rId3"/>
    <p:sldId id="395" r:id="rId4"/>
    <p:sldId id="409" r:id="rId5"/>
    <p:sldId id="410" r:id="rId6"/>
    <p:sldId id="411" r:id="rId7"/>
    <p:sldId id="412" r:id="rId8"/>
    <p:sldId id="413" r:id="rId9"/>
    <p:sldId id="414" r:id="rId10"/>
    <p:sldId id="415" r:id="rId11"/>
    <p:sldId id="416" r:id="rId12"/>
    <p:sldId id="418" r:id="rId13"/>
    <p:sldId id="419" r:id="rId14"/>
    <p:sldId id="352" r:id="rId15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39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1EA"/>
    <a:srgbClr val="1F66B7"/>
    <a:srgbClr val="ECECEC"/>
    <a:srgbClr val="B7E2FC"/>
    <a:srgbClr val="93B8DE"/>
    <a:srgbClr val="6D9DD1"/>
    <a:srgbClr val="72A1D3"/>
    <a:srgbClr val="FFF7D5"/>
    <a:srgbClr val="C6EFCE"/>
    <a:srgbClr val="FFC7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9" autoAdjust="0"/>
    <p:restoredTop sz="82930" autoAdjust="0"/>
  </p:normalViewPr>
  <p:slideViewPr>
    <p:cSldViewPr>
      <p:cViewPr varScale="1">
        <p:scale>
          <a:sx n="56" d="100"/>
          <a:sy n="56" d="100"/>
        </p:scale>
        <p:origin x="968" y="48"/>
      </p:cViewPr>
      <p:guideLst>
        <p:guide pos="2139"/>
        <p:guide orient="horz" pos="38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ed Zed" userId="626a241280a596b5" providerId="LiveId" clId="{93B57948-40F5-40BA-8CAB-9A9AD45A8648}"/>
    <pc:docChg chg="undo redo custSel modSld sldOrd modMainMaster">
      <pc:chgData name="Zed Zed" userId="626a241280a596b5" providerId="LiveId" clId="{93B57948-40F5-40BA-8CAB-9A9AD45A8648}" dt="2023-04-24T18:18:42.850" v="2358" actId="1076"/>
      <pc:docMkLst>
        <pc:docMk/>
      </pc:docMkLst>
      <pc:sldChg chg="addSp delSp modSp mod">
        <pc:chgData name="Zed Zed" userId="626a241280a596b5" providerId="LiveId" clId="{93B57948-40F5-40BA-8CAB-9A9AD45A8648}" dt="2023-04-24T17:40:51.826" v="2136" actId="478"/>
        <pc:sldMkLst>
          <pc:docMk/>
          <pc:sldMk cId="0" sldId="256"/>
        </pc:sldMkLst>
        <pc:spChg chg="mod">
          <ac:chgData name="Zed Zed" userId="626a241280a596b5" providerId="LiveId" clId="{93B57948-40F5-40BA-8CAB-9A9AD45A8648}" dt="2023-04-24T17:40:27.867" v="2132" actId="207"/>
          <ac:spMkLst>
            <pc:docMk/>
            <pc:sldMk cId="0" sldId="256"/>
            <ac:spMk id="3" creationId="{00000000-0000-0000-0000-000000000000}"/>
          </ac:spMkLst>
        </pc:spChg>
        <pc:spChg chg="mod">
          <ac:chgData name="Zed Zed" userId="626a241280a596b5" providerId="LiveId" clId="{93B57948-40F5-40BA-8CAB-9A9AD45A8648}" dt="2023-04-24T17:40:45.846" v="2134" actId="2711"/>
          <ac:spMkLst>
            <pc:docMk/>
            <pc:sldMk cId="0" sldId="256"/>
            <ac:spMk id="5" creationId="{EC6D676E-1F54-43F5-B6C6-2BC1D60A91A0}"/>
          </ac:spMkLst>
        </pc:spChg>
        <pc:spChg chg="add del">
          <ac:chgData name="Zed Zed" userId="626a241280a596b5" providerId="LiveId" clId="{93B57948-40F5-40BA-8CAB-9A9AD45A8648}" dt="2023-04-24T10:45:18.646" v="20" actId="22"/>
          <ac:spMkLst>
            <pc:docMk/>
            <pc:sldMk cId="0" sldId="256"/>
            <ac:spMk id="6" creationId="{EE118975-D435-438C-8A9D-E7F49580B562}"/>
          </ac:spMkLst>
        </pc:spChg>
        <pc:spChg chg="add del mod ord">
          <ac:chgData name="Zed Zed" userId="626a241280a596b5" providerId="LiveId" clId="{93B57948-40F5-40BA-8CAB-9A9AD45A8648}" dt="2023-04-24T17:40:51.826" v="2136" actId="478"/>
          <ac:spMkLst>
            <pc:docMk/>
            <pc:sldMk cId="0" sldId="256"/>
            <ac:spMk id="7" creationId="{1DF477E4-115B-451F-AE96-C6E33A40B221}"/>
          </ac:spMkLst>
        </pc:spChg>
        <pc:spChg chg="mod">
          <ac:chgData name="Zed Zed" userId="626a241280a596b5" providerId="LiveId" clId="{93B57948-40F5-40BA-8CAB-9A9AD45A8648}" dt="2023-04-24T17:40:06.266" v="2129" actId="14100"/>
          <ac:spMkLst>
            <pc:docMk/>
            <pc:sldMk cId="0" sldId="256"/>
            <ac:spMk id="11" creationId="{EC6D676E-1F54-43F5-B6C6-2BC1D60A91A0}"/>
          </ac:spMkLst>
        </pc:spChg>
        <pc:picChg chg="add mod">
          <ac:chgData name="Zed Zed" userId="626a241280a596b5" providerId="LiveId" clId="{93B57948-40F5-40BA-8CAB-9A9AD45A8648}" dt="2023-04-24T10:56:57.109" v="54"/>
          <ac:picMkLst>
            <pc:docMk/>
            <pc:sldMk cId="0" sldId="256"/>
            <ac:picMk id="8" creationId="{80E87AB4-DB1E-4D37-8365-CD134506D74A}"/>
          </ac:picMkLst>
        </pc:picChg>
        <pc:picChg chg="add del mod">
          <ac:chgData name="Zed Zed" userId="626a241280a596b5" providerId="LiveId" clId="{93B57948-40F5-40BA-8CAB-9A9AD45A8648}" dt="2023-04-24T11:18:40.545" v="265" actId="478"/>
          <ac:picMkLst>
            <pc:docMk/>
            <pc:sldMk cId="0" sldId="256"/>
            <ac:picMk id="9" creationId="{BC30F6B8-09FC-4C0A-9921-81C9E053AB37}"/>
          </ac:picMkLst>
        </pc:picChg>
      </pc:sldChg>
      <pc:sldChg chg="modSp mod">
        <pc:chgData name="Zed Zed" userId="626a241280a596b5" providerId="LiveId" clId="{93B57948-40F5-40BA-8CAB-9A9AD45A8648}" dt="2023-04-24T18:18:00.979" v="2353" actId="2711"/>
        <pc:sldMkLst>
          <pc:docMk/>
          <pc:sldMk cId="1913575455" sldId="352"/>
        </pc:sldMkLst>
        <pc:spChg chg="mod">
          <ac:chgData name="Zed Zed" userId="626a241280a596b5" providerId="LiveId" clId="{93B57948-40F5-40BA-8CAB-9A9AD45A8648}" dt="2023-04-24T18:18:00.979" v="2353" actId="2711"/>
          <ac:spMkLst>
            <pc:docMk/>
            <pc:sldMk cId="1913575455" sldId="352"/>
            <ac:spMk id="3" creationId="{00000000-0000-0000-0000-000000000000}"/>
          </ac:spMkLst>
        </pc:spChg>
        <pc:spChg chg="mod">
          <ac:chgData name="Zed Zed" userId="626a241280a596b5" providerId="LiveId" clId="{93B57948-40F5-40BA-8CAB-9A9AD45A8648}" dt="2023-04-24T18:17:37.853" v="2351" actId="2711"/>
          <ac:spMkLst>
            <pc:docMk/>
            <pc:sldMk cId="1913575455" sldId="352"/>
            <ac:spMk id="10" creationId="{F87E1247-A761-495F-A97C-79A9B71F34FF}"/>
          </ac:spMkLst>
        </pc:spChg>
        <pc:spChg chg="mod">
          <ac:chgData name="Zed Zed" userId="626a241280a596b5" providerId="LiveId" clId="{93B57948-40F5-40BA-8CAB-9A9AD45A8648}" dt="2023-04-24T18:17:51.300" v="2352" actId="2711"/>
          <ac:spMkLst>
            <pc:docMk/>
            <pc:sldMk cId="1913575455" sldId="352"/>
            <ac:spMk id="26" creationId="{F87E1247-A761-495F-A97C-79A9B71F34FF}"/>
          </ac:spMkLst>
        </pc:spChg>
      </pc:sldChg>
      <pc:sldChg chg="addSp delSp modSp mod ord setBg">
        <pc:chgData name="Zed Zed" userId="626a241280a596b5" providerId="LiveId" clId="{93B57948-40F5-40BA-8CAB-9A9AD45A8648}" dt="2023-04-24T17:48:08.837" v="2159" actId="207"/>
        <pc:sldMkLst>
          <pc:docMk/>
          <pc:sldMk cId="301079930" sldId="393"/>
        </pc:sldMkLst>
        <pc:spChg chg="mod">
          <ac:chgData name="Zed Zed" userId="626a241280a596b5" providerId="LiveId" clId="{93B57948-40F5-40BA-8CAB-9A9AD45A8648}" dt="2023-04-24T17:48:08.837" v="2159" actId="207"/>
          <ac:spMkLst>
            <pc:docMk/>
            <pc:sldMk cId="301079930" sldId="393"/>
            <ac:spMk id="2" creationId="{00000000-0000-0000-0000-000000000000}"/>
          </ac:spMkLst>
        </pc:spChg>
        <pc:spChg chg="mod">
          <ac:chgData name="Zed Zed" userId="626a241280a596b5" providerId="LiveId" clId="{93B57948-40F5-40BA-8CAB-9A9AD45A8648}" dt="2023-04-24T17:43:09.946" v="2150" actId="14100"/>
          <ac:spMkLst>
            <pc:docMk/>
            <pc:sldMk cId="301079930" sldId="393"/>
            <ac:spMk id="3" creationId="{00000000-0000-0000-0000-000000000000}"/>
          </ac:spMkLst>
        </pc:spChg>
        <pc:spChg chg="del mod">
          <ac:chgData name="Zed Zed" userId="626a241280a596b5" providerId="LiveId" clId="{93B57948-40F5-40BA-8CAB-9A9AD45A8648}" dt="2023-04-24T12:00:12.671" v="769" actId="478"/>
          <ac:spMkLst>
            <pc:docMk/>
            <pc:sldMk cId="301079930" sldId="393"/>
            <ac:spMk id="12" creationId="{00000000-0000-0000-0000-000000000000}"/>
          </ac:spMkLst>
        </pc:spChg>
        <pc:spChg chg="mod">
          <ac:chgData name="Zed Zed" userId="626a241280a596b5" providerId="LiveId" clId="{93B57948-40F5-40BA-8CAB-9A9AD45A8648}" dt="2023-04-24T17:46:17.227" v="2155" actId="2711"/>
          <ac:spMkLst>
            <pc:docMk/>
            <pc:sldMk cId="301079930" sldId="393"/>
            <ac:spMk id="13" creationId="{00000000-0000-0000-0000-000000000000}"/>
          </ac:spMkLst>
        </pc:spChg>
        <pc:spChg chg="del mod">
          <ac:chgData name="Zed Zed" userId="626a241280a596b5" providerId="LiveId" clId="{93B57948-40F5-40BA-8CAB-9A9AD45A8648}" dt="2023-04-24T12:00:10.551" v="768" actId="478"/>
          <ac:spMkLst>
            <pc:docMk/>
            <pc:sldMk cId="301079930" sldId="393"/>
            <ac:spMk id="14" creationId="{00000000-0000-0000-0000-000000000000}"/>
          </ac:spMkLst>
        </pc:spChg>
        <pc:spChg chg="mod">
          <ac:chgData name="Zed Zed" userId="626a241280a596b5" providerId="LiveId" clId="{93B57948-40F5-40BA-8CAB-9A9AD45A8648}" dt="2023-04-24T17:46:26.689" v="2156" actId="2711"/>
          <ac:spMkLst>
            <pc:docMk/>
            <pc:sldMk cId="301079930" sldId="393"/>
            <ac:spMk id="15" creationId="{00000000-0000-0000-0000-000000000000}"/>
          </ac:spMkLst>
        </pc:spChg>
        <pc:spChg chg="add mod">
          <ac:chgData name="Zed Zed" userId="626a241280a596b5" providerId="LiveId" clId="{93B57948-40F5-40BA-8CAB-9A9AD45A8648}" dt="2023-04-24T11:42:15.612" v="615" actId="1076"/>
          <ac:spMkLst>
            <pc:docMk/>
            <pc:sldMk cId="301079930" sldId="393"/>
            <ac:spMk id="20" creationId="{6BA8909C-4F89-4525-B230-A08C32C87C4D}"/>
          </ac:spMkLst>
        </pc:spChg>
        <pc:spChg chg="add mod">
          <ac:chgData name="Zed Zed" userId="626a241280a596b5" providerId="LiveId" clId="{93B57948-40F5-40BA-8CAB-9A9AD45A8648}" dt="2023-04-24T11:41:50.836" v="613" actId="1076"/>
          <ac:spMkLst>
            <pc:docMk/>
            <pc:sldMk cId="301079930" sldId="393"/>
            <ac:spMk id="21" creationId="{64DCBFEF-C14D-45EA-BD34-2C253D0B8314}"/>
          </ac:spMkLst>
        </pc:spChg>
        <pc:spChg chg="add mod ord">
          <ac:chgData name="Zed Zed" userId="626a241280a596b5" providerId="LiveId" clId="{93B57948-40F5-40BA-8CAB-9A9AD45A8648}" dt="2023-04-24T13:04:43.855" v="937" actId="1076"/>
          <ac:spMkLst>
            <pc:docMk/>
            <pc:sldMk cId="301079930" sldId="393"/>
            <ac:spMk id="22" creationId="{EE48504B-8976-4E35-A215-4D49B3DC4C94}"/>
          </ac:spMkLst>
        </pc:spChg>
        <pc:spChg chg="add mod">
          <ac:chgData name="Zed Zed" userId="626a241280a596b5" providerId="LiveId" clId="{93B57948-40F5-40BA-8CAB-9A9AD45A8648}" dt="2023-04-24T11:40:50.380" v="609" actId="1076"/>
          <ac:spMkLst>
            <pc:docMk/>
            <pc:sldMk cId="301079930" sldId="393"/>
            <ac:spMk id="23" creationId="{51112A53-F6A1-4481-A3D3-3BA6F999FD67}"/>
          </ac:spMkLst>
        </pc:spChg>
        <pc:spChg chg="add mod">
          <ac:chgData name="Zed Zed" userId="626a241280a596b5" providerId="LiveId" clId="{93B57948-40F5-40BA-8CAB-9A9AD45A8648}" dt="2023-04-24T11:40:33.703" v="607" actId="1076"/>
          <ac:spMkLst>
            <pc:docMk/>
            <pc:sldMk cId="301079930" sldId="393"/>
            <ac:spMk id="24" creationId="{8DF1EC77-D8FF-4D96-9C2C-CC782BC0BCC3}"/>
          </ac:spMkLst>
        </pc:spChg>
        <pc:spChg chg="add mod ord">
          <ac:chgData name="Zed Zed" userId="626a241280a596b5" providerId="LiveId" clId="{93B57948-40F5-40BA-8CAB-9A9AD45A8648}" dt="2023-04-24T11:47:53.625" v="694" actId="1076"/>
          <ac:spMkLst>
            <pc:docMk/>
            <pc:sldMk cId="301079930" sldId="393"/>
            <ac:spMk id="27" creationId="{8C60CA9C-AD49-4F52-ACD1-8E671B3B8A87}"/>
          </ac:spMkLst>
        </pc:spChg>
        <pc:spChg chg="add del mod ord">
          <ac:chgData name="Zed Zed" userId="626a241280a596b5" providerId="LiveId" clId="{93B57948-40F5-40BA-8CAB-9A9AD45A8648}" dt="2023-04-24T11:42:49.250" v="619" actId="21"/>
          <ac:spMkLst>
            <pc:docMk/>
            <pc:sldMk cId="301079930" sldId="393"/>
            <ac:spMk id="28" creationId="{1ECEC7EF-0E45-48E7-8F41-9F499D5B3C92}"/>
          </ac:spMkLst>
        </pc:spChg>
        <pc:spChg chg="add mod ord">
          <ac:chgData name="Zed Zed" userId="626a241280a596b5" providerId="LiveId" clId="{93B57948-40F5-40BA-8CAB-9A9AD45A8648}" dt="2023-04-24T17:42:30.386" v="2146" actId="14100"/>
          <ac:spMkLst>
            <pc:docMk/>
            <pc:sldMk cId="301079930" sldId="393"/>
            <ac:spMk id="34" creationId="{D927C1D8-4710-4FA9-AA5B-6D042A648654}"/>
          </ac:spMkLst>
        </pc:spChg>
        <pc:spChg chg="add del mod ord">
          <ac:chgData name="Zed Zed" userId="626a241280a596b5" providerId="LiveId" clId="{93B57948-40F5-40BA-8CAB-9A9AD45A8648}" dt="2023-04-24T11:54:16.093" v="743" actId="21"/>
          <ac:spMkLst>
            <pc:docMk/>
            <pc:sldMk cId="301079930" sldId="393"/>
            <ac:spMk id="36" creationId="{CE191327-A1B6-4922-8ED3-83447F8BB681}"/>
          </ac:spMkLst>
        </pc:spChg>
        <pc:spChg chg="add mod ord">
          <ac:chgData name="Zed Zed" userId="626a241280a596b5" providerId="LiveId" clId="{93B57948-40F5-40BA-8CAB-9A9AD45A8648}" dt="2023-04-24T11:48:38.477" v="699" actId="1076"/>
          <ac:spMkLst>
            <pc:docMk/>
            <pc:sldMk cId="301079930" sldId="393"/>
            <ac:spMk id="37" creationId="{D17C3081-82E8-4F4F-BD10-216E759D1DBC}"/>
          </ac:spMkLst>
        </pc:spChg>
        <pc:spChg chg="add mod ord">
          <ac:chgData name="Zed Zed" userId="626a241280a596b5" providerId="LiveId" clId="{93B57948-40F5-40BA-8CAB-9A9AD45A8648}" dt="2023-04-24T13:04:51.497" v="938" actId="170"/>
          <ac:spMkLst>
            <pc:docMk/>
            <pc:sldMk cId="301079930" sldId="393"/>
            <ac:spMk id="38" creationId="{C533B7A1-2986-42DD-9C61-FD8A53A2356A}"/>
          </ac:spMkLst>
        </pc:spChg>
        <pc:spChg chg="add mod ord">
          <ac:chgData name="Zed Zed" userId="626a241280a596b5" providerId="LiveId" clId="{93B57948-40F5-40BA-8CAB-9A9AD45A8648}" dt="2023-04-24T11:49:23.710" v="709" actId="1076"/>
          <ac:spMkLst>
            <pc:docMk/>
            <pc:sldMk cId="301079930" sldId="393"/>
            <ac:spMk id="39" creationId="{66DC9DC7-77B5-47F1-A8BC-69E78A6F708F}"/>
          </ac:spMkLst>
        </pc:spChg>
        <pc:spChg chg="add mod ord">
          <ac:chgData name="Zed Zed" userId="626a241280a596b5" providerId="LiveId" clId="{93B57948-40F5-40BA-8CAB-9A9AD45A8648}" dt="2023-04-24T11:49:52.534" v="714" actId="167"/>
          <ac:spMkLst>
            <pc:docMk/>
            <pc:sldMk cId="301079930" sldId="393"/>
            <ac:spMk id="40" creationId="{53FFFD73-904B-4369-9A47-89D7CAA008D0}"/>
          </ac:spMkLst>
        </pc:spChg>
        <pc:spChg chg="del mod">
          <ac:chgData name="Zed Zed" userId="626a241280a596b5" providerId="LiveId" clId="{93B57948-40F5-40BA-8CAB-9A9AD45A8648}" dt="2023-04-24T12:00:19.451" v="773" actId="478"/>
          <ac:spMkLst>
            <pc:docMk/>
            <pc:sldMk cId="301079930" sldId="393"/>
            <ac:spMk id="50" creationId="{00000000-0000-0000-0000-000000000000}"/>
          </ac:spMkLst>
        </pc:spChg>
        <pc:spChg chg="mod">
          <ac:chgData name="Zed Zed" userId="626a241280a596b5" providerId="LiveId" clId="{93B57948-40F5-40BA-8CAB-9A9AD45A8648}" dt="2023-04-24T17:44:38.077" v="2153" actId="113"/>
          <ac:spMkLst>
            <pc:docMk/>
            <pc:sldMk cId="301079930" sldId="393"/>
            <ac:spMk id="51" creationId="{00000000-0000-0000-0000-000000000000}"/>
          </ac:spMkLst>
        </pc:spChg>
        <pc:spChg chg="del mod">
          <ac:chgData name="Zed Zed" userId="626a241280a596b5" providerId="LiveId" clId="{93B57948-40F5-40BA-8CAB-9A9AD45A8648}" dt="2023-04-24T12:00:13.782" v="770" actId="478"/>
          <ac:spMkLst>
            <pc:docMk/>
            <pc:sldMk cId="301079930" sldId="393"/>
            <ac:spMk id="54" creationId="{00000000-0000-0000-0000-000000000000}"/>
          </ac:spMkLst>
        </pc:spChg>
        <pc:spChg chg="mod">
          <ac:chgData name="Zed Zed" userId="626a241280a596b5" providerId="LiveId" clId="{93B57948-40F5-40BA-8CAB-9A9AD45A8648}" dt="2023-04-24T17:45:01.927" v="2154" actId="2711"/>
          <ac:spMkLst>
            <pc:docMk/>
            <pc:sldMk cId="301079930" sldId="393"/>
            <ac:spMk id="55" creationId="{00000000-0000-0000-0000-000000000000}"/>
          </ac:spMkLst>
        </pc:spChg>
        <pc:spChg chg="del mod">
          <ac:chgData name="Zed Zed" userId="626a241280a596b5" providerId="LiveId" clId="{93B57948-40F5-40BA-8CAB-9A9AD45A8648}" dt="2023-04-24T12:00:16.928" v="771" actId="478"/>
          <ac:spMkLst>
            <pc:docMk/>
            <pc:sldMk cId="301079930" sldId="393"/>
            <ac:spMk id="56" creationId="{00000000-0000-0000-0000-000000000000}"/>
          </ac:spMkLst>
        </pc:spChg>
        <pc:spChg chg="mod">
          <ac:chgData name="Zed Zed" userId="626a241280a596b5" providerId="LiveId" clId="{93B57948-40F5-40BA-8CAB-9A9AD45A8648}" dt="2023-04-24T17:43:42.135" v="2152" actId="2711"/>
          <ac:spMkLst>
            <pc:docMk/>
            <pc:sldMk cId="301079930" sldId="393"/>
            <ac:spMk id="57" creationId="{00000000-0000-0000-0000-000000000000}"/>
          </ac:spMkLst>
        </pc:spChg>
        <pc:picChg chg="mod">
          <ac:chgData name="Zed Zed" userId="626a241280a596b5" providerId="LiveId" clId="{93B57948-40F5-40BA-8CAB-9A9AD45A8648}" dt="2023-04-24T10:56:47.487" v="53" actId="1076"/>
          <ac:picMkLst>
            <pc:docMk/>
            <pc:sldMk cId="301079930" sldId="393"/>
            <ac:picMk id="19" creationId="{00000000-0000-0000-0000-000000000000}"/>
          </ac:picMkLst>
        </pc:picChg>
        <pc:picChg chg="add del mod">
          <ac:chgData name="Zed Zed" userId="626a241280a596b5" providerId="LiveId" clId="{93B57948-40F5-40BA-8CAB-9A9AD45A8648}" dt="2023-04-24T12:00:21.855" v="774" actId="478"/>
          <ac:picMkLst>
            <pc:docMk/>
            <pc:sldMk cId="301079930" sldId="393"/>
            <ac:picMk id="35" creationId="{7DF6488C-48ED-4938-81D5-1C68D07A6E0B}"/>
          </ac:picMkLst>
        </pc:picChg>
        <pc:cxnChg chg="add mod ord">
          <ac:chgData name="Zed Zed" userId="626a241280a596b5" providerId="LiveId" clId="{93B57948-40F5-40BA-8CAB-9A9AD45A8648}" dt="2023-04-24T13:04:59.901" v="939" actId="167"/>
          <ac:cxnSpMkLst>
            <pc:docMk/>
            <pc:sldMk cId="301079930" sldId="393"/>
            <ac:cxnSpMk id="16" creationId="{EABEF3D5-236C-4687-BD0A-B07345522669}"/>
          </ac:cxnSpMkLst>
        </pc:cxnChg>
      </pc:sldChg>
      <pc:sldChg chg="addSp delSp modSp mod setBg">
        <pc:chgData name="Zed Zed" userId="626a241280a596b5" providerId="LiveId" clId="{93B57948-40F5-40BA-8CAB-9A9AD45A8648}" dt="2023-04-24T17:49:17.457" v="2167" actId="1076"/>
        <pc:sldMkLst>
          <pc:docMk/>
          <pc:sldMk cId="3174993723" sldId="395"/>
        </pc:sldMkLst>
        <pc:spChg chg="mod">
          <ac:chgData name="Zed Zed" userId="626a241280a596b5" providerId="LiveId" clId="{93B57948-40F5-40BA-8CAB-9A9AD45A8648}" dt="2023-04-24T17:49:17.457" v="2167" actId="1076"/>
          <ac:spMkLst>
            <pc:docMk/>
            <pc:sldMk cId="3174993723" sldId="395"/>
            <ac:spMk id="3" creationId="{00000000-0000-0000-0000-000000000000}"/>
          </ac:spMkLst>
        </pc:spChg>
        <pc:spChg chg="add del mod">
          <ac:chgData name="Zed Zed" userId="626a241280a596b5" providerId="LiveId" clId="{93B57948-40F5-40BA-8CAB-9A9AD45A8648}" dt="2023-04-24T12:57:21.165" v="914"/>
          <ac:spMkLst>
            <pc:docMk/>
            <pc:sldMk cId="3174993723" sldId="395"/>
            <ac:spMk id="4" creationId="{BCD4511C-A4DE-4C53-B943-5D07ED4663AE}"/>
          </ac:spMkLst>
        </pc:spChg>
        <pc:spChg chg="add del mod">
          <ac:chgData name="Zed Zed" userId="626a241280a596b5" providerId="LiveId" clId="{93B57948-40F5-40BA-8CAB-9A9AD45A8648}" dt="2023-04-24T13:13:41.691" v="969" actId="1076"/>
          <ac:spMkLst>
            <pc:docMk/>
            <pc:sldMk cId="3174993723" sldId="395"/>
            <ac:spMk id="5" creationId="{00000000-0000-0000-0000-000000000000}"/>
          </ac:spMkLst>
        </pc:spChg>
        <pc:spChg chg="add del mod ord">
          <ac:chgData name="Zed Zed" userId="626a241280a596b5" providerId="LiveId" clId="{93B57948-40F5-40BA-8CAB-9A9AD45A8648}" dt="2023-04-24T13:05:27.373" v="943" actId="478"/>
          <ac:spMkLst>
            <pc:docMk/>
            <pc:sldMk cId="3174993723" sldId="395"/>
            <ac:spMk id="7" creationId="{F3671FC6-6045-41DB-88FC-64BE7AB102A6}"/>
          </ac:spMkLst>
        </pc:spChg>
        <pc:spChg chg="add del mod">
          <ac:chgData name="Zed Zed" userId="626a241280a596b5" providerId="LiveId" clId="{93B57948-40F5-40BA-8CAB-9A9AD45A8648}" dt="2023-04-24T12:05:40.425" v="790" actId="21"/>
          <ac:spMkLst>
            <pc:docMk/>
            <pc:sldMk cId="3174993723" sldId="395"/>
            <ac:spMk id="9" creationId="{2743BFE6-BDB2-4BF2-A64E-C01B0CD022C2}"/>
          </ac:spMkLst>
        </pc:spChg>
        <pc:spChg chg="add del mod">
          <ac:chgData name="Zed Zed" userId="626a241280a596b5" providerId="LiveId" clId="{93B57948-40F5-40BA-8CAB-9A9AD45A8648}" dt="2023-04-24T12:05:50.112" v="792"/>
          <ac:spMkLst>
            <pc:docMk/>
            <pc:sldMk cId="3174993723" sldId="395"/>
            <ac:spMk id="10" creationId="{C2E0DE48-9CAC-4E0C-9B24-98431CC5B61F}"/>
          </ac:spMkLst>
        </pc:spChg>
        <pc:spChg chg="add del mod">
          <ac:chgData name="Zed Zed" userId="626a241280a596b5" providerId="LiveId" clId="{93B57948-40F5-40BA-8CAB-9A9AD45A8648}" dt="2023-04-24T12:06:07.824" v="800"/>
          <ac:spMkLst>
            <pc:docMk/>
            <pc:sldMk cId="3174993723" sldId="395"/>
            <ac:spMk id="11" creationId="{35F8BF7A-144B-4D2D-8FDE-BD21B5F70678}"/>
          </ac:spMkLst>
        </pc:spChg>
        <pc:spChg chg="add del mod">
          <ac:chgData name="Zed Zed" userId="626a241280a596b5" providerId="LiveId" clId="{93B57948-40F5-40BA-8CAB-9A9AD45A8648}" dt="2023-04-24T13:19:33.565" v="1065" actId="12084"/>
          <ac:spMkLst>
            <pc:docMk/>
            <pc:sldMk cId="3174993723" sldId="395"/>
            <ac:spMk id="17" creationId="{D44D1F28-5B29-4FAB-AD79-6CEDB9512615}"/>
          </ac:spMkLst>
        </pc:spChg>
        <pc:spChg chg="add del mod">
          <ac:chgData name="Zed Zed" userId="626a241280a596b5" providerId="LiveId" clId="{93B57948-40F5-40BA-8CAB-9A9AD45A8648}" dt="2023-04-24T13:19:58.084" v="1068" actId="12084"/>
          <ac:spMkLst>
            <pc:docMk/>
            <pc:sldMk cId="3174993723" sldId="395"/>
            <ac:spMk id="18" creationId="{3DBF0A18-E01A-4C81-AF82-F5290C443E9D}"/>
          </ac:spMkLst>
        </pc:spChg>
        <pc:spChg chg="add del mod">
          <ac:chgData name="Zed Zed" userId="626a241280a596b5" providerId="LiveId" clId="{93B57948-40F5-40BA-8CAB-9A9AD45A8648}" dt="2023-04-24T13:20:14.191" v="1071" actId="12084"/>
          <ac:spMkLst>
            <pc:docMk/>
            <pc:sldMk cId="3174993723" sldId="395"/>
            <ac:spMk id="20" creationId="{0AD342CD-A632-41C2-BEE5-B2DB85A415F5}"/>
          </ac:spMkLst>
        </pc:spChg>
        <pc:spChg chg="add mod">
          <ac:chgData name="Zed Zed" userId="626a241280a596b5" providerId="LiveId" clId="{93B57948-40F5-40BA-8CAB-9A9AD45A8648}" dt="2023-04-24T13:22:16.235" v="1083" actId="1076"/>
          <ac:spMkLst>
            <pc:docMk/>
            <pc:sldMk cId="3174993723" sldId="395"/>
            <ac:spMk id="21" creationId="{6D9A1194-14E7-4A9B-8884-472B793C1B1E}"/>
          </ac:spMkLst>
        </pc:spChg>
        <pc:spChg chg="add mod">
          <ac:chgData name="Zed Zed" userId="626a241280a596b5" providerId="LiveId" clId="{93B57948-40F5-40BA-8CAB-9A9AD45A8648}" dt="2023-04-24T13:22:04.779" v="1081" actId="1076"/>
          <ac:spMkLst>
            <pc:docMk/>
            <pc:sldMk cId="3174993723" sldId="395"/>
            <ac:spMk id="22" creationId="{B367E54D-B6BA-4B6C-892C-6EC9415C4395}"/>
          </ac:spMkLst>
        </pc:spChg>
        <pc:spChg chg="add mod">
          <ac:chgData name="Zed Zed" userId="626a241280a596b5" providerId="LiveId" clId="{93B57948-40F5-40BA-8CAB-9A9AD45A8648}" dt="2023-04-24T13:17:01.151" v="1053" actId="1076"/>
          <ac:spMkLst>
            <pc:docMk/>
            <pc:sldMk cId="3174993723" sldId="395"/>
            <ac:spMk id="24" creationId="{C6D4876A-828E-4837-9D3B-AF406EED240B}"/>
          </ac:spMkLst>
        </pc:spChg>
        <pc:spChg chg="add mod">
          <ac:chgData name="Zed Zed" userId="626a241280a596b5" providerId="LiveId" clId="{93B57948-40F5-40BA-8CAB-9A9AD45A8648}" dt="2023-04-24T13:17:05.846" v="1054" actId="1076"/>
          <ac:spMkLst>
            <pc:docMk/>
            <pc:sldMk cId="3174993723" sldId="395"/>
            <ac:spMk id="25" creationId="{B8F593B1-AAA3-4555-8F19-2295D06D688B}"/>
          </ac:spMkLst>
        </pc:spChg>
        <pc:spChg chg="add mod">
          <ac:chgData name="Zed Zed" userId="626a241280a596b5" providerId="LiveId" clId="{93B57948-40F5-40BA-8CAB-9A9AD45A8648}" dt="2023-04-24T13:16:42.163" v="1050" actId="1076"/>
          <ac:spMkLst>
            <pc:docMk/>
            <pc:sldMk cId="3174993723" sldId="395"/>
            <ac:spMk id="26" creationId="{B3E66F03-906A-41ED-9A32-1CFA4DDAFFCA}"/>
          </ac:spMkLst>
        </pc:spChg>
        <pc:spChg chg="add mod">
          <ac:chgData name="Zed Zed" userId="626a241280a596b5" providerId="LiveId" clId="{93B57948-40F5-40BA-8CAB-9A9AD45A8648}" dt="2023-04-24T13:16:53.231" v="1052" actId="1076"/>
          <ac:spMkLst>
            <pc:docMk/>
            <pc:sldMk cId="3174993723" sldId="395"/>
            <ac:spMk id="27" creationId="{EB254374-F344-4EB9-9F89-3114138F4BA2}"/>
          </ac:spMkLst>
        </pc:spChg>
        <pc:graphicFrameChg chg="add del mod">
          <ac:chgData name="Zed Zed" userId="626a241280a596b5" providerId="LiveId" clId="{93B57948-40F5-40BA-8CAB-9A9AD45A8648}" dt="2023-04-24T12:48:25.427" v="837" actId="12084"/>
          <ac:graphicFrameMkLst>
            <pc:docMk/>
            <pc:sldMk cId="3174993723" sldId="395"/>
            <ac:graphicFrameMk id="6" creationId="{B965E760-93AB-4EA0-BB58-092C467EDD78}"/>
          </ac:graphicFrameMkLst>
        </pc:graphicFrameChg>
        <pc:graphicFrameChg chg="add del mod">
          <ac:chgData name="Zed Zed" userId="626a241280a596b5" providerId="LiveId" clId="{93B57948-40F5-40BA-8CAB-9A9AD45A8648}" dt="2023-04-24T12:50:04.953" v="848" actId="12084"/>
          <ac:graphicFrameMkLst>
            <pc:docMk/>
            <pc:sldMk cId="3174993723" sldId="395"/>
            <ac:graphicFrameMk id="12" creationId="{B6145CFF-C2EE-42FE-85D4-31C383282011}"/>
          </ac:graphicFrameMkLst>
        </pc:graphicFrameChg>
        <pc:graphicFrameChg chg="add del mod">
          <ac:chgData name="Zed Zed" userId="626a241280a596b5" providerId="LiveId" clId="{93B57948-40F5-40BA-8CAB-9A9AD45A8648}" dt="2023-04-24T12:55:18.052" v="892" actId="12084"/>
          <ac:graphicFrameMkLst>
            <pc:docMk/>
            <pc:sldMk cId="3174993723" sldId="395"/>
            <ac:graphicFrameMk id="13" creationId="{3C5C5F64-C6DE-49B4-9A92-344FDA64FCAE}"/>
          </ac:graphicFrameMkLst>
        </pc:graphicFrameChg>
        <pc:graphicFrameChg chg="add del mod">
          <ac:chgData name="Zed Zed" userId="626a241280a596b5" providerId="LiveId" clId="{93B57948-40F5-40BA-8CAB-9A9AD45A8648}" dt="2023-04-24T12:53:11.720" v="872" actId="12084"/>
          <ac:graphicFrameMkLst>
            <pc:docMk/>
            <pc:sldMk cId="3174993723" sldId="395"/>
            <ac:graphicFrameMk id="14" creationId="{444C301D-2562-46D7-B354-049DDF7C9533}"/>
          </ac:graphicFrameMkLst>
        </pc:graphicFrameChg>
        <pc:graphicFrameChg chg="add del mod">
          <ac:chgData name="Zed Zed" userId="626a241280a596b5" providerId="LiveId" clId="{93B57948-40F5-40BA-8CAB-9A9AD45A8648}" dt="2023-04-24T13:01:18.741" v="927" actId="12084"/>
          <ac:graphicFrameMkLst>
            <pc:docMk/>
            <pc:sldMk cId="3174993723" sldId="395"/>
            <ac:graphicFrameMk id="15" creationId="{6956CE2D-8B42-4B01-A5FE-A64C896DB1FA}"/>
          </ac:graphicFrameMkLst>
        </pc:graphicFrameChg>
        <pc:graphicFrameChg chg="add del mod">
          <ac:chgData name="Zed Zed" userId="626a241280a596b5" providerId="LiveId" clId="{93B57948-40F5-40BA-8CAB-9A9AD45A8648}" dt="2023-04-24T13:03:36.217" v="934" actId="12084"/>
          <ac:graphicFrameMkLst>
            <pc:docMk/>
            <pc:sldMk cId="3174993723" sldId="395"/>
            <ac:graphicFrameMk id="16" creationId="{AD8015C9-F875-4B6B-B655-075E4F887B3F}"/>
          </ac:graphicFrameMkLst>
        </pc:graphicFrameChg>
        <pc:graphicFrameChg chg="add mod">
          <ac:chgData name="Zed Zed" userId="626a241280a596b5" providerId="LiveId" clId="{93B57948-40F5-40BA-8CAB-9A9AD45A8648}" dt="2023-04-24T17:48:41.837" v="2162" actId="2711"/>
          <ac:graphicFrameMkLst>
            <pc:docMk/>
            <pc:sldMk cId="3174993723" sldId="395"/>
            <ac:graphicFrameMk id="30" creationId="{2599F05D-2C38-4BFE-9664-DADB472B7F81}"/>
          </ac:graphicFrameMkLst>
        </pc:graphicFrameChg>
        <pc:graphicFrameChg chg="add mod">
          <ac:chgData name="Zed Zed" userId="626a241280a596b5" providerId="LiveId" clId="{93B57948-40F5-40BA-8CAB-9A9AD45A8648}" dt="2023-04-24T17:48:54.627" v="2164" actId="2711"/>
          <ac:graphicFrameMkLst>
            <pc:docMk/>
            <pc:sldMk cId="3174993723" sldId="395"/>
            <ac:graphicFrameMk id="31" creationId="{F1D06338-5B5E-457D-902D-8821A60C6F28}"/>
          </ac:graphicFrameMkLst>
        </pc:graphicFrameChg>
        <pc:graphicFrameChg chg="add mod">
          <ac:chgData name="Zed Zed" userId="626a241280a596b5" providerId="LiveId" clId="{93B57948-40F5-40BA-8CAB-9A9AD45A8648}" dt="2023-04-24T17:49:05.077" v="2166" actId="2711"/>
          <ac:graphicFrameMkLst>
            <pc:docMk/>
            <pc:sldMk cId="3174993723" sldId="395"/>
            <ac:graphicFrameMk id="32" creationId="{9F7AA51A-773F-4B1B-A318-D48EFCB53D91}"/>
          </ac:graphicFrameMkLst>
        </pc:graphicFrameChg>
        <pc:cxnChg chg="add mod">
          <ac:chgData name="Zed Zed" userId="626a241280a596b5" providerId="LiveId" clId="{93B57948-40F5-40BA-8CAB-9A9AD45A8648}" dt="2023-04-24T13:22:11.292" v="1082" actId="1076"/>
          <ac:cxnSpMkLst>
            <pc:docMk/>
            <pc:sldMk cId="3174993723" sldId="395"/>
            <ac:cxnSpMk id="23" creationId="{15F18F4A-1F9A-4E3E-A918-D76593778300}"/>
          </ac:cxnSpMkLst>
        </pc:cxnChg>
      </pc:sldChg>
      <pc:sldChg chg="addSp delSp modSp mod setBg">
        <pc:chgData name="Zed Zed" userId="626a241280a596b5" providerId="LiveId" clId="{93B57948-40F5-40BA-8CAB-9A9AD45A8648}" dt="2023-04-24T17:53:29.277" v="2198" actId="1076"/>
        <pc:sldMkLst>
          <pc:docMk/>
          <pc:sldMk cId="4249465971" sldId="409"/>
        </pc:sldMkLst>
        <pc:spChg chg="mod">
          <ac:chgData name="Zed Zed" userId="626a241280a596b5" providerId="LiveId" clId="{93B57948-40F5-40BA-8CAB-9A9AD45A8648}" dt="2023-04-24T17:53:29.277" v="2198" actId="1076"/>
          <ac:spMkLst>
            <pc:docMk/>
            <pc:sldMk cId="4249465971" sldId="409"/>
            <ac:spMk id="3" creationId="{00000000-0000-0000-0000-000000000000}"/>
          </ac:spMkLst>
        </pc:spChg>
        <pc:spChg chg="add del mod">
          <ac:chgData name="Zed Zed" userId="626a241280a596b5" providerId="LiveId" clId="{93B57948-40F5-40BA-8CAB-9A9AD45A8648}" dt="2023-04-24T13:53:02.269" v="1467" actId="478"/>
          <ac:spMkLst>
            <pc:docMk/>
            <pc:sldMk cId="4249465971" sldId="409"/>
            <ac:spMk id="4" creationId="{3D81A23C-5B57-44A3-908A-53860B90B141}"/>
          </ac:spMkLst>
        </pc:spChg>
        <pc:spChg chg="add del mod">
          <ac:chgData name="Zed Zed" userId="626a241280a596b5" providerId="LiveId" clId="{93B57948-40F5-40BA-8CAB-9A9AD45A8648}" dt="2023-04-24T13:42:30.747" v="1295" actId="12084"/>
          <ac:spMkLst>
            <pc:docMk/>
            <pc:sldMk cId="4249465971" sldId="409"/>
            <ac:spMk id="5" creationId="{00000000-0000-0000-0000-000000000000}"/>
          </ac:spMkLst>
        </pc:spChg>
        <pc:spChg chg="add del mod">
          <ac:chgData name="Zed Zed" userId="626a241280a596b5" providerId="LiveId" clId="{93B57948-40F5-40BA-8CAB-9A9AD45A8648}" dt="2023-04-24T13:53:25.181" v="1473" actId="478"/>
          <ac:spMkLst>
            <pc:docMk/>
            <pc:sldMk cId="4249465971" sldId="409"/>
            <ac:spMk id="10" creationId="{A74FB0ED-F571-4EBA-9120-A5DFA9654438}"/>
          </ac:spMkLst>
        </pc:spChg>
        <pc:spChg chg="add del mod">
          <ac:chgData name="Zed Zed" userId="626a241280a596b5" providerId="LiveId" clId="{93B57948-40F5-40BA-8CAB-9A9AD45A8648}" dt="2023-04-24T15:52:36.671" v="2116"/>
          <ac:spMkLst>
            <pc:docMk/>
            <pc:sldMk cId="4249465971" sldId="409"/>
            <ac:spMk id="11" creationId="{A9225CA0-6037-4C9E-8F35-1B24CFE701C2}"/>
          </ac:spMkLst>
        </pc:spChg>
        <pc:spChg chg="add del mod">
          <ac:chgData name="Zed Zed" userId="626a241280a596b5" providerId="LiveId" clId="{93B57948-40F5-40BA-8CAB-9A9AD45A8648}" dt="2023-04-24T13:49:18.633" v="1416"/>
          <ac:spMkLst>
            <pc:docMk/>
            <pc:sldMk cId="4249465971" sldId="409"/>
            <ac:spMk id="14" creationId="{48419885-59FE-4F0B-A186-D00FF5D55536}"/>
          </ac:spMkLst>
        </pc:spChg>
        <pc:spChg chg="add del mod">
          <ac:chgData name="Zed Zed" userId="626a241280a596b5" providerId="LiveId" clId="{93B57948-40F5-40BA-8CAB-9A9AD45A8648}" dt="2023-04-24T13:48:36.979" v="1406" actId="12084"/>
          <ac:spMkLst>
            <pc:docMk/>
            <pc:sldMk cId="4249465971" sldId="409"/>
            <ac:spMk id="16" creationId="{2A02E35B-FBBD-4B1D-B588-AB0F40784B7B}"/>
          </ac:spMkLst>
        </pc:spChg>
        <pc:spChg chg="add mod">
          <ac:chgData name="Zed Zed" userId="626a241280a596b5" providerId="LiveId" clId="{93B57948-40F5-40BA-8CAB-9A9AD45A8648}" dt="2023-04-24T17:52:30.287" v="2189" actId="14100"/>
          <ac:spMkLst>
            <pc:docMk/>
            <pc:sldMk cId="4249465971" sldId="409"/>
            <ac:spMk id="20" creationId="{DE739393-2CB8-441E-9229-895FFADA67E5}"/>
          </ac:spMkLst>
        </pc:spChg>
        <pc:spChg chg="add mod">
          <ac:chgData name="Zed Zed" userId="626a241280a596b5" providerId="LiveId" clId="{93B57948-40F5-40BA-8CAB-9A9AD45A8648}" dt="2023-04-24T17:52:11.737" v="2187" actId="1076"/>
          <ac:spMkLst>
            <pc:docMk/>
            <pc:sldMk cId="4249465971" sldId="409"/>
            <ac:spMk id="21" creationId="{C83B2F8E-CAA2-49A0-886F-6B3D27E70E85}"/>
          </ac:spMkLst>
        </pc:spChg>
        <pc:spChg chg="add del mod">
          <ac:chgData name="Zed Zed" userId="626a241280a596b5" providerId="LiveId" clId="{93B57948-40F5-40BA-8CAB-9A9AD45A8648}" dt="2023-04-24T13:56:06.897" v="1490"/>
          <ac:spMkLst>
            <pc:docMk/>
            <pc:sldMk cId="4249465971" sldId="409"/>
            <ac:spMk id="22" creationId="{6A6EEF42-BF5F-48C8-AA53-6089096FBE21}"/>
          </ac:spMkLst>
        </pc:spChg>
        <pc:spChg chg="add del mod">
          <ac:chgData name="Zed Zed" userId="626a241280a596b5" providerId="LiveId" clId="{93B57948-40F5-40BA-8CAB-9A9AD45A8648}" dt="2023-04-24T13:59:19.538" v="1551"/>
          <ac:spMkLst>
            <pc:docMk/>
            <pc:sldMk cId="4249465971" sldId="409"/>
            <ac:spMk id="23" creationId="{E21F8678-739E-41EB-BBC4-EF182171F9FE}"/>
          </ac:spMkLst>
        </pc:spChg>
        <pc:spChg chg="add mod">
          <ac:chgData name="Zed Zed" userId="626a241280a596b5" providerId="LiveId" clId="{93B57948-40F5-40BA-8CAB-9A9AD45A8648}" dt="2023-04-24T17:50:46.648" v="2178" actId="1076"/>
          <ac:spMkLst>
            <pc:docMk/>
            <pc:sldMk cId="4249465971" sldId="409"/>
            <ac:spMk id="24" creationId="{1153FC0E-1D82-4EE0-BB0A-06490B8E1AED}"/>
          </ac:spMkLst>
        </pc:spChg>
        <pc:graphicFrameChg chg="add del mod">
          <ac:chgData name="Zed Zed" userId="626a241280a596b5" providerId="LiveId" clId="{93B57948-40F5-40BA-8CAB-9A9AD45A8648}" dt="2023-04-24T13:27:55.994" v="1091" actId="12084"/>
          <ac:graphicFrameMkLst>
            <pc:docMk/>
            <pc:sldMk cId="4249465971" sldId="409"/>
            <ac:graphicFrameMk id="6" creationId="{1B1D1000-973C-439E-991F-FD2447C23AE3}"/>
          </ac:graphicFrameMkLst>
        </pc:graphicFrameChg>
        <pc:graphicFrameChg chg="add del mod">
          <ac:chgData name="Zed Zed" userId="626a241280a596b5" providerId="LiveId" clId="{93B57948-40F5-40BA-8CAB-9A9AD45A8648}" dt="2023-04-24T13:30:37.397" v="1102" actId="12084"/>
          <ac:graphicFrameMkLst>
            <pc:docMk/>
            <pc:sldMk cId="4249465971" sldId="409"/>
            <ac:graphicFrameMk id="7" creationId="{4952A27E-6A0A-4716-92DB-07274498747D}"/>
          </ac:graphicFrameMkLst>
        </pc:graphicFrameChg>
        <pc:graphicFrameChg chg="add del mod">
          <ac:chgData name="Zed Zed" userId="626a241280a596b5" providerId="LiveId" clId="{93B57948-40F5-40BA-8CAB-9A9AD45A8648}" dt="2023-04-24T13:41:05.388" v="1291" actId="12084"/>
          <ac:graphicFrameMkLst>
            <pc:docMk/>
            <pc:sldMk cId="4249465971" sldId="409"/>
            <ac:graphicFrameMk id="12" creationId="{7109C390-A856-43DA-9B55-EF3024EE917B}"/>
          </ac:graphicFrameMkLst>
        </pc:graphicFrameChg>
        <pc:graphicFrameChg chg="add del mod">
          <ac:chgData name="Zed Zed" userId="626a241280a596b5" providerId="LiveId" clId="{93B57948-40F5-40BA-8CAB-9A9AD45A8648}" dt="2023-04-24T13:53:16.418" v="1470" actId="478"/>
          <ac:graphicFrameMkLst>
            <pc:docMk/>
            <pc:sldMk cId="4249465971" sldId="409"/>
            <ac:graphicFrameMk id="13" creationId="{D09007AA-E37E-49A0-BBED-0B0E9A546CEA}"/>
          </ac:graphicFrameMkLst>
        </pc:graphicFrameChg>
        <pc:graphicFrameChg chg="add del mod">
          <ac:chgData name="Zed Zed" userId="626a241280a596b5" providerId="LiveId" clId="{93B57948-40F5-40BA-8CAB-9A9AD45A8648}" dt="2023-04-24T13:46:45.006" v="1378" actId="12084"/>
          <ac:graphicFrameMkLst>
            <pc:docMk/>
            <pc:sldMk cId="4249465971" sldId="409"/>
            <ac:graphicFrameMk id="15" creationId="{5E38359F-2E4B-4437-B778-96EFF29BC70F}"/>
          </ac:graphicFrameMkLst>
        </pc:graphicFrameChg>
        <pc:graphicFrameChg chg="add del mod">
          <ac:chgData name="Zed Zed" userId="626a241280a596b5" providerId="LiveId" clId="{93B57948-40F5-40BA-8CAB-9A9AD45A8648}" dt="2023-04-24T13:49:08.853" v="1412" actId="478"/>
          <ac:graphicFrameMkLst>
            <pc:docMk/>
            <pc:sldMk cId="4249465971" sldId="409"/>
            <ac:graphicFrameMk id="17" creationId="{CFB8D787-95C7-481E-88B2-92119D5FEEDF}"/>
          </ac:graphicFrameMkLst>
        </pc:graphicFrameChg>
        <pc:graphicFrameChg chg="add del mod">
          <ac:chgData name="Zed Zed" userId="626a241280a596b5" providerId="LiveId" clId="{93B57948-40F5-40BA-8CAB-9A9AD45A8648}" dt="2023-04-24T13:52:30.789" v="1459" actId="12084"/>
          <ac:graphicFrameMkLst>
            <pc:docMk/>
            <pc:sldMk cId="4249465971" sldId="409"/>
            <ac:graphicFrameMk id="18" creationId="{C5AE1277-4932-4FC5-8F94-BB641CD0CDD2}"/>
          </ac:graphicFrameMkLst>
        </pc:graphicFrameChg>
        <pc:cxnChg chg="add del mod">
          <ac:chgData name="Zed Zed" userId="626a241280a596b5" providerId="LiveId" clId="{93B57948-40F5-40BA-8CAB-9A9AD45A8648}" dt="2023-04-24T17:53:09.616" v="2196" actId="478"/>
          <ac:cxnSpMkLst>
            <pc:docMk/>
            <pc:sldMk cId="4249465971" sldId="409"/>
            <ac:cxnSpMk id="25" creationId="{3766BE3F-539D-4612-9DE7-CE7B18984039}"/>
          </ac:cxnSpMkLst>
        </pc:cxnChg>
        <pc:cxnChg chg="add mod">
          <ac:chgData name="Zed Zed" userId="626a241280a596b5" providerId="LiveId" clId="{93B57948-40F5-40BA-8CAB-9A9AD45A8648}" dt="2023-04-24T17:52:40.218" v="2190" actId="1076"/>
          <ac:cxnSpMkLst>
            <pc:docMk/>
            <pc:sldMk cId="4249465971" sldId="409"/>
            <ac:cxnSpMk id="27" creationId="{F58C96BF-545A-4B69-8025-D50ABFE68F42}"/>
          </ac:cxnSpMkLst>
        </pc:cxnChg>
        <pc:cxnChg chg="add mod">
          <ac:chgData name="Zed Zed" userId="626a241280a596b5" providerId="LiveId" clId="{93B57948-40F5-40BA-8CAB-9A9AD45A8648}" dt="2023-04-24T17:52:45.147" v="2192" actId="1076"/>
          <ac:cxnSpMkLst>
            <pc:docMk/>
            <pc:sldMk cId="4249465971" sldId="409"/>
            <ac:cxnSpMk id="29" creationId="{5C9B67DD-0ECF-4FD2-BD15-1C036BCABA26}"/>
          </ac:cxnSpMkLst>
        </pc:cxnChg>
      </pc:sldChg>
      <pc:sldChg chg="addSp delSp modSp mod setBg">
        <pc:chgData name="Zed Zed" userId="626a241280a596b5" providerId="LiveId" clId="{93B57948-40F5-40BA-8CAB-9A9AD45A8648}" dt="2023-04-24T17:55:23.807" v="2216" actId="1076"/>
        <pc:sldMkLst>
          <pc:docMk/>
          <pc:sldMk cId="2445839264" sldId="410"/>
        </pc:sldMkLst>
        <pc:spChg chg="mod">
          <ac:chgData name="Zed Zed" userId="626a241280a596b5" providerId="LiveId" clId="{93B57948-40F5-40BA-8CAB-9A9AD45A8648}" dt="2023-04-24T17:55:23.807" v="2216" actId="1076"/>
          <ac:spMkLst>
            <pc:docMk/>
            <pc:sldMk cId="2445839264" sldId="410"/>
            <ac:spMk id="3" creationId="{00000000-0000-0000-0000-000000000000}"/>
          </ac:spMkLst>
        </pc:spChg>
        <pc:spChg chg="mod">
          <ac:chgData name="Zed Zed" userId="626a241280a596b5" providerId="LiveId" clId="{93B57948-40F5-40BA-8CAB-9A9AD45A8648}" dt="2023-04-24T17:54:51.564" v="2214" actId="1076"/>
          <ac:spMkLst>
            <pc:docMk/>
            <pc:sldMk cId="2445839264" sldId="410"/>
            <ac:spMk id="5" creationId="{00000000-0000-0000-0000-000000000000}"/>
          </ac:spMkLst>
        </pc:spChg>
        <pc:spChg chg="add del mod">
          <ac:chgData name="Zed Zed" userId="626a241280a596b5" providerId="LiveId" clId="{93B57948-40F5-40BA-8CAB-9A9AD45A8648}" dt="2023-04-24T15:07:16.739" v="1740" actId="478"/>
          <ac:spMkLst>
            <pc:docMk/>
            <pc:sldMk cId="2445839264" sldId="410"/>
            <ac:spMk id="7" creationId="{1016EEB8-96F6-4016-B473-4B0140EC04A2}"/>
          </ac:spMkLst>
        </pc:spChg>
        <pc:spChg chg="add del mod">
          <ac:chgData name="Zed Zed" userId="626a241280a596b5" providerId="LiveId" clId="{93B57948-40F5-40BA-8CAB-9A9AD45A8648}" dt="2023-04-24T15:07:17.851" v="1741" actId="478"/>
          <ac:spMkLst>
            <pc:docMk/>
            <pc:sldMk cId="2445839264" sldId="410"/>
            <ac:spMk id="9" creationId="{610615D8-AEED-48EF-B581-34CB49C746DE}"/>
          </ac:spMkLst>
        </pc:spChg>
        <pc:spChg chg="add del mod">
          <ac:chgData name="Zed Zed" userId="626a241280a596b5" providerId="LiveId" clId="{93B57948-40F5-40BA-8CAB-9A9AD45A8648}" dt="2023-04-24T15:07:19.183" v="1742" actId="478"/>
          <ac:spMkLst>
            <pc:docMk/>
            <pc:sldMk cId="2445839264" sldId="410"/>
            <ac:spMk id="10" creationId="{75F5015A-DE5A-46A8-AB11-F68FCAA48168}"/>
          </ac:spMkLst>
        </pc:spChg>
        <pc:spChg chg="add del mod">
          <ac:chgData name="Zed Zed" userId="626a241280a596b5" providerId="LiveId" clId="{93B57948-40F5-40BA-8CAB-9A9AD45A8648}" dt="2023-04-24T15:07:20.423" v="1743" actId="478"/>
          <ac:spMkLst>
            <pc:docMk/>
            <pc:sldMk cId="2445839264" sldId="410"/>
            <ac:spMk id="11" creationId="{12B720B7-A6B7-40AF-9B0A-376A1FE40485}"/>
          </ac:spMkLst>
        </pc:spChg>
      </pc:sldChg>
      <pc:sldChg chg="addSp delSp modSp mod setBg">
        <pc:chgData name="Zed Zed" userId="626a241280a596b5" providerId="LiveId" clId="{93B57948-40F5-40BA-8CAB-9A9AD45A8648}" dt="2023-04-24T17:56:10.727" v="2224" actId="1076"/>
        <pc:sldMkLst>
          <pc:docMk/>
          <pc:sldMk cId="1256767523" sldId="411"/>
        </pc:sldMkLst>
        <pc:spChg chg="mod">
          <ac:chgData name="Zed Zed" userId="626a241280a596b5" providerId="LiveId" clId="{93B57948-40F5-40BA-8CAB-9A9AD45A8648}" dt="2023-04-24T17:56:10.727" v="2224" actId="1076"/>
          <ac:spMkLst>
            <pc:docMk/>
            <pc:sldMk cId="1256767523" sldId="411"/>
            <ac:spMk id="3" creationId="{00000000-0000-0000-0000-000000000000}"/>
          </ac:spMkLst>
        </pc:spChg>
        <pc:spChg chg="del mod">
          <ac:chgData name="Zed Zed" userId="626a241280a596b5" providerId="LiveId" clId="{93B57948-40F5-40BA-8CAB-9A9AD45A8648}" dt="2023-04-24T14:56:12.359" v="1670" actId="12084"/>
          <ac:spMkLst>
            <pc:docMk/>
            <pc:sldMk cId="1256767523" sldId="411"/>
            <ac:spMk id="5" creationId="{00000000-0000-0000-0000-000000000000}"/>
          </ac:spMkLst>
        </pc:spChg>
        <pc:spChg chg="add del mod">
          <ac:chgData name="Zed Zed" userId="626a241280a596b5" providerId="LiveId" clId="{93B57948-40F5-40BA-8CAB-9A9AD45A8648}" dt="2023-04-24T14:58:06.222" v="1688" actId="767"/>
          <ac:spMkLst>
            <pc:docMk/>
            <pc:sldMk cId="1256767523" sldId="411"/>
            <ac:spMk id="6" creationId="{EE92D3CA-7527-4042-8603-58ADF36386FD}"/>
          </ac:spMkLst>
        </pc:spChg>
        <pc:graphicFrameChg chg="add mod modGraphic">
          <ac:chgData name="Zed Zed" userId="626a241280a596b5" providerId="LiveId" clId="{93B57948-40F5-40BA-8CAB-9A9AD45A8648}" dt="2023-04-24T17:56:03.957" v="2223" actId="1076"/>
          <ac:graphicFrameMkLst>
            <pc:docMk/>
            <pc:sldMk cId="1256767523" sldId="411"/>
            <ac:graphicFrameMk id="4" creationId="{A2022D72-96E5-44D3-95B3-8107D6104515}"/>
          </ac:graphicFrameMkLst>
        </pc:graphicFrameChg>
      </pc:sldChg>
      <pc:sldChg chg="addSp delSp modSp mod setBg">
        <pc:chgData name="Zed Zed" userId="626a241280a596b5" providerId="LiveId" clId="{93B57948-40F5-40BA-8CAB-9A9AD45A8648}" dt="2023-04-24T17:59:06.699" v="2239" actId="1076"/>
        <pc:sldMkLst>
          <pc:docMk/>
          <pc:sldMk cId="2949416439" sldId="412"/>
        </pc:sldMkLst>
        <pc:spChg chg="mod">
          <ac:chgData name="Zed Zed" userId="626a241280a596b5" providerId="LiveId" clId="{93B57948-40F5-40BA-8CAB-9A9AD45A8648}" dt="2023-04-24T17:56:22.457" v="2226" actId="255"/>
          <ac:spMkLst>
            <pc:docMk/>
            <pc:sldMk cId="2949416439" sldId="412"/>
            <ac:spMk id="3" creationId="{00000000-0000-0000-0000-000000000000}"/>
          </ac:spMkLst>
        </pc:spChg>
        <pc:spChg chg="add del mod ord">
          <ac:chgData name="Zed Zed" userId="626a241280a596b5" providerId="LiveId" clId="{93B57948-40F5-40BA-8CAB-9A9AD45A8648}" dt="2023-04-24T17:58:06.927" v="2233" actId="1076"/>
          <ac:spMkLst>
            <pc:docMk/>
            <pc:sldMk cId="2949416439" sldId="412"/>
            <ac:spMk id="5" creationId="{00000000-0000-0000-0000-000000000000}"/>
          </ac:spMkLst>
        </pc:spChg>
        <pc:spChg chg="add mod">
          <ac:chgData name="Zed Zed" userId="626a241280a596b5" providerId="LiveId" clId="{93B57948-40F5-40BA-8CAB-9A9AD45A8648}" dt="2023-04-24T17:58:54.856" v="2237" actId="1076"/>
          <ac:spMkLst>
            <pc:docMk/>
            <pc:sldMk cId="2949416439" sldId="412"/>
            <ac:spMk id="15" creationId="{D1307266-134D-473E-8E22-D5D1FAFD0C16}"/>
          </ac:spMkLst>
        </pc:spChg>
        <pc:spChg chg="add mod">
          <ac:chgData name="Zed Zed" userId="626a241280a596b5" providerId="LiveId" clId="{93B57948-40F5-40BA-8CAB-9A9AD45A8648}" dt="2023-04-24T17:58:54.856" v="2237" actId="1076"/>
          <ac:spMkLst>
            <pc:docMk/>
            <pc:sldMk cId="2949416439" sldId="412"/>
            <ac:spMk id="16" creationId="{90717654-4D72-4803-8755-86736E457751}"/>
          </ac:spMkLst>
        </pc:spChg>
        <pc:spChg chg="add mod">
          <ac:chgData name="Zed Zed" userId="626a241280a596b5" providerId="LiveId" clId="{93B57948-40F5-40BA-8CAB-9A9AD45A8648}" dt="2023-04-24T17:58:54.856" v="2237" actId="1076"/>
          <ac:spMkLst>
            <pc:docMk/>
            <pc:sldMk cId="2949416439" sldId="412"/>
            <ac:spMk id="17" creationId="{F8FEA8A0-2D4A-4224-BB91-3ECD928116E8}"/>
          </ac:spMkLst>
        </pc:spChg>
        <pc:spChg chg="add mod">
          <ac:chgData name="Zed Zed" userId="626a241280a596b5" providerId="LiveId" clId="{93B57948-40F5-40BA-8CAB-9A9AD45A8648}" dt="2023-04-24T17:58:20.041" v="2234" actId="1076"/>
          <ac:spMkLst>
            <pc:docMk/>
            <pc:sldMk cId="2949416439" sldId="412"/>
            <ac:spMk id="18" creationId="{23C9328B-3829-4727-91D9-D39E037BAAD0}"/>
          </ac:spMkLst>
        </pc:spChg>
        <pc:spChg chg="add mod">
          <ac:chgData name="Zed Zed" userId="626a241280a596b5" providerId="LiveId" clId="{93B57948-40F5-40BA-8CAB-9A9AD45A8648}" dt="2023-04-24T17:58:20.041" v="2234" actId="1076"/>
          <ac:spMkLst>
            <pc:docMk/>
            <pc:sldMk cId="2949416439" sldId="412"/>
            <ac:spMk id="20" creationId="{BD1145A5-383F-44D0-920D-3DCEE4A6C059}"/>
          </ac:spMkLst>
        </pc:spChg>
        <pc:spChg chg="add mod ord">
          <ac:chgData name="Zed Zed" userId="626a241280a596b5" providerId="LiveId" clId="{93B57948-40F5-40BA-8CAB-9A9AD45A8648}" dt="2023-04-24T17:58:54.856" v="2237" actId="1076"/>
          <ac:spMkLst>
            <pc:docMk/>
            <pc:sldMk cId="2949416439" sldId="412"/>
            <ac:spMk id="22" creationId="{DEDDB545-9815-45B7-9580-5D7D0F55322A}"/>
          </ac:spMkLst>
        </pc:spChg>
        <pc:spChg chg="add mod ord">
          <ac:chgData name="Zed Zed" userId="626a241280a596b5" providerId="LiveId" clId="{93B57948-40F5-40BA-8CAB-9A9AD45A8648}" dt="2023-04-24T17:59:00.656" v="2238" actId="1076"/>
          <ac:spMkLst>
            <pc:docMk/>
            <pc:sldMk cId="2949416439" sldId="412"/>
            <ac:spMk id="23" creationId="{9A4E1C4B-A54D-4ECF-97AA-8E50C526016C}"/>
          </ac:spMkLst>
        </pc:spChg>
        <pc:spChg chg="add mod ord">
          <ac:chgData name="Zed Zed" userId="626a241280a596b5" providerId="LiveId" clId="{93B57948-40F5-40BA-8CAB-9A9AD45A8648}" dt="2023-04-24T17:59:06.699" v="2239" actId="1076"/>
          <ac:spMkLst>
            <pc:docMk/>
            <pc:sldMk cId="2949416439" sldId="412"/>
            <ac:spMk id="24" creationId="{9A433716-D44A-4AB7-A5A1-4CD52D5BF868}"/>
          </ac:spMkLst>
        </pc:spChg>
        <pc:spChg chg="add mod ord">
          <ac:chgData name="Zed Zed" userId="626a241280a596b5" providerId="LiveId" clId="{93B57948-40F5-40BA-8CAB-9A9AD45A8648}" dt="2023-04-24T17:58:27.937" v="2235" actId="1076"/>
          <ac:spMkLst>
            <pc:docMk/>
            <pc:sldMk cId="2949416439" sldId="412"/>
            <ac:spMk id="25" creationId="{69A5EFD4-3013-4FE1-BFD6-0AB106EB43BD}"/>
          </ac:spMkLst>
        </pc:spChg>
        <pc:spChg chg="add mod ord">
          <ac:chgData name="Zed Zed" userId="626a241280a596b5" providerId="LiveId" clId="{93B57948-40F5-40BA-8CAB-9A9AD45A8648}" dt="2023-04-24T17:58:36.111" v="2236" actId="1076"/>
          <ac:spMkLst>
            <pc:docMk/>
            <pc:sldMk cId="2949416439" sldId="412"/>
            <ac:spMk id="26" creationId="{CE1D284E-257C-45F9-A22C-D043CF88F9C3}"/>
          </ac:spMkLst>
        </pc:spChg>
        <pc:graphicFrameChg chg="add del mod">
          <ac:chgData name="Zed Zed" userId="626a241280a596b5" providerId="LiveId" clId="{93B57948-40F5-40BA-8CAB-9A9AD45A8648}" dt="2023-04-24T15:01:47.342" v="1707" actId="12084"/>
          <ac:graphicFrameMkLst>
            <pc:docMk/>
            <pc:sldMk cId="2949416439" sldId="412"/>
            <ac:graphicFrameMk id="4" creationId="{C1CDFB26-6874-49F3-8EBD-DC205F61E596}"/>
          </ac:graphicFrameMkLst>
        </pc:graphicFrameChg>
        <pc:graphicFrameChg chg="add del mod">
          <ac:chgData name="Zed Zed" userId="626a241280a596b5" providerId="LiveId" clId="{93B57948-40F5-40BA-8CAB-9A9AD45A8648}" dt="2023-04-24T15:04:34.359" v="1724" actId="12084"/>
          <ac:graphicFrameMkLst>
            <pc:docMk/>
            <pc:sldMk cId="2949416439" sldId="412"/>
            <ac:graphicFrameMk id="6" creationId="{21184416-8811-4378-B7A3-301B39A42B62}"/>
          </ac:graphicFrameMkLst>
        </pc:graphicFrameChg>
        <pc:cxnChg chg="add mod ord">
          <ac:chgData name="Zed Zed" userId="626a241280a596b5" providerId="LiveId" clId="{93B57948-40F5-40BA-8CAB-9A9AD45A8648}" dt="2023-04-24T17:58:54.856" v="2237" actId="1076"/>
          <ac:cxnSpMkLst>
            <pc:docMk/>
            <pc:sldMk cId="2949416439" sldId="412"/>
            <ac:cxnSpMk id="9" creationId="{F07F2A1B-E3BE-47F8-9222-EA4DC00E493D}"/>
          </ac:cxnSpMkLst>
        </pc:cxnChg>
        <pc:cxnChg chg="add mod ord">
          <ac:chgData name="Zed Zed" userId="626a241280a596b5" providerId="LiveId" clId="{93B57948-40F5-40BA-8CAB-9A9AD45A8648}" dt="2023-04-24T17:58:20.041" v="2234" actId="1076"/>
          <ac:cxnSpMkLst>
            <pc:docMk/>
            <pc:sldMk cId="2949416439" sldId="412"/>
            <ac:cxnSpMk id="12" creationId="{B37471ED-0E8B-4002-85D7-9A5B96B38245}"/>
          </ac:cxnSpMkLst>
        </pc:cxnChg>
      </pc:sldChg>
      <pc:sldChg chg="addSp delSp modSp mod setBg">
        <pc:chgData name="Zed Zed" userId="626a241280a596b5" providerId="LiveId" clId="{93B57948-40F5-40BA-8CAB-9A9AD45A8648}" dt="2023-04-24T18:00:38.506" v="2255" actId="1076"/>
        <pc:sldMkLst>
          <pc:docMk/>
          <pc:sldMk cId="1016663083" sldId="413"/>
        </pc:sldMkLst>
        <pc:spChg chg="mod">
          <ac:chgData name="Zed Zed" userId="626a241280a596b5" providerId="LiveId" clId="{93B57948-40F5-40BA-8CAB-9A9AD45A8648}" dt="2023-04-24T17:59:55.927" v="2245" actId="20577"/>
          <ac:spMkLst>
            <pc:docMk/>
            <pc:sldMk cId="1016663083" sldId="413"/>
            <ac:spMk id="3" creationId="{00000000-0000-0000-0000-000000000000}"/>
          </ac:spMkLst>
        </pc:spChg>
        <pc:spChg chg="add mod">
          <ac:chgData name="Zed Zed" userId="626a241280a596b5" providerId="LiveId" clId="{93B57948-40F5-40BA-8CAB-9A9AD45A8648}" dt="2023-04-24T18:00:38.506" v="2255" actId="1076"/>
          <ac:spMkLst>
            <pc:docMk/>
            <pc:sldMk cId="1016663083" sldId="413"/>
            <ac:spMk id="4" creationId="{95E65CC6-E1F4-4AF1-B61F-4854BB3D01D8}"/>
          </ac:spMkLst>
        </pc:spChg>
        <pc:spChg chg="del mod">
          <ac:chgData name="Zed Zed" userId="626a241280a596b5" providerId="LiveId" clId="{93B57948-40F5-40BA-8CAB-9A9AD45A8648}" dt="2023-04-24T15:23:03.602" v="1860" actId="12084"/>
          <ac:spMkLst>
            <pc:docMk/>
            <pc:sldMk cId="1016663083" sldId="413"/>
            <ac:spMk id="5" creationId="{00000000-0000-0000-0000-000000000000}"/>
          </ac:spMkLst>
        </pc:spChg>
        <pc:spChg chg="add mod ord">
          <ac:chgData name="Zed Zed" userId="626a241280a596b5" providerId="LiveId" clId="{93B57948-40F5-40BA-8CAB-9A9AD45A8648}" dt="2023-04-24T18:00:37.317" v="2253" actId="1076"/>
          <ac:spMkLst>
            <pc:docMk/>
            <pc:sldMk cId="1016663083" sldId="413"/>
            <ac:spMk id="9" creationId="{12052BD4-BE6C-48BA-98BF-25F2D4026E3D}"/>
          </ac:spMkLst>
        </pc:spChg>
        <pc:graphicFrameChg chg="add mod">
          <ac:chgData name="Zed Zed" userId="626a241280a596b5" providerId="LiveId" clId="{93B57948-40F5-40BA-8CAB-9A9AD45A8648}" dt="2023-04-24T18:00:10.147" v="2248" actId="2711"/>
          <ac:graphicFrameMkLst>
            <pc:docMk/>
            <pc:sldMk cId="1016663083" sldId="413"/>
            <ac:graphicFrameMk id="6" creationId="{8BE1F829-5EC9-4346-A3ED-34BFC077A924}"/>
          </ac:graphicFrameMkLst>
        </pc:graphicFrameChg>
      </pc:sldChg>
      <pc:sldChg chg="addSp delSp modSp mod setBg">
        <pc:chgData name="Zed Zed" userId="626a241280a596b5" providerId="LiveId" clId="{93B57948-40F5-40BA-8CAB-9A9AD45A8648}" dt="2023-04-24T18:03:02.045" v="2277" actId="1076"/>
        <pc:sldMkLst>
          <pc:docMk/>
          <pc:sldMk cId="1486158298" sldId="414"/>
        </pc:sldMkLst>
        <pc:spChg chg="mod">
          <ac:chgData name="Zed Zed" userId="626a241280a596b5" providerId="LiveId" clId="{93B57948-40F5-40BA-8CAB-9A9AD45A8648}" dt="2023-04-24T18:01:02.516" v="2262" actId="1076"/>
          <ac:spMkLst>
            <pc:docMk/>
            <pc:sldMk cId="1486158298" sldId="414"/>
            <ac:spMk id="3" creationId="{00000000-0000-0000-0000-000000000000}"/>
          </ac:spMkLst>
        </pc:spChg>
        <pc:spChg chg="del mod">
          <ac:chgData name="Zed Zed" userId="626a241280a596b5" providerId="LiveId" clId="{93B57948-40F5-40BA-8CAB-9A9AD45A8648}" dt="2023-04-24T15:27:05.254" v="1905" actId="12084"/>
          <ac:spMkLst>
            <pc:docMk/>
            <pc:sldMk cId="1486158298" sldId="414"/>
            <ac:spMk id="5" creationId="{00000000-0000-0000-0000-000000000000}"/>
          </ac:spMkLst>
        </pc:spChg>
        <pc:graphicFrameChg chg="add mod">
          <ac:chgData name="Zed Zed" userId="626a241280a596b5" providerId="LiveId" clId="{93B57948-40F5-40BA-8CAB-9A9AD45A8648}" dt="2023-04-24T18:03:02.045" v="2277" actId="1076"/>
          <ac:graphicFrameMkLst>
            <pc:docMk/>
            <pc:sldMk cId="1486158298" sldId="414"/>
            <ac:graphicFrameMk id="4" creationId="{7EB96343-F142-4981-95F8-E131134FF88B}"/>
          </ac:graphicFrameMkLst>
        </pc:graphicFrameChg>
      </pc:sldChg>
      <pc:sldChg chg="addSp delSp modSp mod setBg">
        <pc:chgData name="Zed Zed" userId="626a241280a596b5" providerId="LiveId" clId="{93B57948-40F5-40BA-8CAB-9A9AD45A8648}" dt="2023-04-24T18:18:42.850" v="2358" actId="1076"/>
        <pc:sldMkLst>
          <pc:docMk/>
          <pc:sldMk cId="2803934126" sldId="415"/>
        </pc:sldMkLst>
        <pc:spChg chg="mod">
          <ac:chgData name="Zed Zed" userId="626a241280a596b5" providerId="LiveId" clId="{93B57948-40F5-40BA-8CAB-9A9AD45A8648}" dt="2023-04-24T18:03:27.865" v="2280" actId="1076"/>
          <ac:spMkLst>
            <pc:docMk/>
            <pc:sldMk cId="2803934126" sldId="415"/>
            <ac:spMk id="3" creationId="{00000000-0000-0000-0000-000000000000}"/>
          </ac:spMkLst>
        </pc:spChg>
        <pc:spChg chg="del mod">
          <ac:chgData name="Zed Zed" userId="626a241280a596b5" providerId="LiveId" clId="{93B57948-40F5-40BA-8CAB-9A9AD45A8648}" dt="2023-04-24T15:30:02.210" v="1930" actId="12084"/>
          <ac:spMkLst>
            <pc:docMk/>
            <pc:sldMk cId="2803934126" sldId="415"/>
            <ac:spMk id="5" creationId="{00000000-0000-0000-0000-000000000000}"/>
          </ac:spMkLst>
        </pc:spChg>
        <pc:spChg chg="add mod">
          <ac:chgData name="Zed Zed" userId="626a241280a596b5" providerId="LiveId" clId="{93B57948-40F5-40BA-8CAB-9A9AD45A8648}" dt="2023-04-24T18:18:42.850" v="2358" actId="1076"/>
          <ac:spMkLst>
            <pc:docMk/>
            <pc:sldMk cId="2803934126" sldId="415"/>
            <ac:spMk id="6" creationId="{9CB9D9D5-E658-4DBC-94B6-5BEB60584021}"/>
          </ac:spMkLst>
        </pc:spChg>
        <pc:graphicFrameChg chg="add mod">
          <ac:chgData name="Zed Zed" userId="626a241280a596b5" providerId="LiveId" clId="{93B57948-40F5-40BA-8CAB-9A9AD45A8648}" dt="2023-04-24T18:18:37.669" v="2357" actId="1076"/>
          <ac:graphicFrameMkLst>
            <pc:docMk/>
            <pc:sldMk cId="2803934126" sldId="415"/>
            <ac:graphicFrameMk id="4" creationId="{9DA13CA1-067C-437F-91DE-6676DC4D5ABC}"/>
          </ac:graphicFrameMkLst>
        </pc:graphicFrameChg>
      </pc:sldChg>
      <pc:sldChg chg="addSp delSp modSp mod setBg">
        <pc:chgData name="Zed Zed" userId="626a241280a596b5" providerId="LiveId" clId="{93B57948-40F5-40BA-8CAB-9A9AD45A8648}" dt="2023-04-24T18:05:40.279" v="2296" actId="113"/>
        <pc:sldMkLst>
          <pc:docMk/>
          <pc:sldMk cId="1687025049" sldId="416"/>
        </pc:sldMkLst>
        <pc:spChg chg="mod">
          <ac:chgData name="Zed Zed" userId="626a241280a596b5" providerId="LiveId" clId="{93B57948-40F5-40BA-8CAB-9A9AD45A8648}" dt="2023-04-24T18:04:29.888" v="2288" actId="1076"/>
          <ac:spMkLst>
            <pc:docMk/>
            <pc:sldMk cId="1687025049" sldId="416"/>
            <ac:spMk id="3" creationId="{00000000-0000-0000-0000-000000000000}"/>
          </ac:spMkLst>
        </pc:spChg>
        <pc:spChg chg="add del mod">
          <ac:chgData name="Zed Zed" userId="626a241280a596b5" providerId="LiveId" clId="{93B57948-40F5-40BA-8CAB-9A9AD45A8648}" dt="2023-04-24T18:05:40.279" v="2296" actId="113"/>
          <ac:spMkLst>
            <pc:docMk/>
            <pc:sldMk cId="1687025049" sldId="416"/>
            <ac:spMk id="5" creationId="{00000000-0000-0000-0000-000000000000}"/>
          </ac:spMkLst>
        </pc:spChg>
        <pc:graphicFrameChg chg="add del mod">
          <ac:chgData name="Zed Zed" userId="626a241280a596b5" providerId="LiveId" clId="{93B57948-40F5-40BA-8CAB-9A9AD45A8648}" dt="2023-04-24T15:40:17.464" v="1995" actId="12084"/>
          <ac:graphicFrameMkLst>
            <pc:docMk/>
            <pc:sldMk cId="1687025049" sldId="416"/>
            <ac:graphicFrameMk id="4" creationId="{F153E6D6-A874-4ABD-B566-8978FB99DCDC}"/>
          </ac:graphicFrameMkLst>
        </pc:graphicFrameChg>
      </pc:sldChg>
      <pc:sldChg chg="addSp delSp modSp mod setBg">
        <pc:chgData name="Zed Zed" userId="626a241280a596b5" providerId="LiveId" clId="{93B57948-40F5-40BA-8CAB-9A9AD45A8648}" dt="2023-04-24T18:12:51.632" v="2334" actId="1076"/>
        <pc:sldMkLst>
          <pc:docMk/>
          <pc:sldMk cId="4241291190" sldId="418"/>
        </pc:sldMkLst>
        <pc:spChg chg="mod">
          <ac:chgData name="Zed Zed" userId="626a241280a596b5" providerId="LiveId" clId="{93B57948-40F5-40BA-8CAB-9A9AD45A8648}" dt="2023-04-24T18:11:45.166" v="2325" actId="1076"/>
          <ac:spMkLst>
            <pc:docMk/>
            <pc:sldMk cId="4241291190" sldId="418"/>
            <ac:spMk id="3" creationId="{00000000-0000-0000-0000-000000000000}"/>
          </ac:spMkLst>
        </pc:spChg>
        <pc:spChg chg="add del mod">
          <ac:chgData name="Zed Zed" userId="626a241280a596b5" providerId="LiveId" clId="{93B57948-40F5-40BA-8CAB-9A9AD45A8648}" dt="2023-04-24T15:44:27.939" v="2024" actId="12084"/>
          <ac:spMkLst>
            <pc:docMk/>
            <pc:sldMk cId="4241291190" sldId="418"/>
            <ac:spMk id="5" creationId="{00000000-0000-0000-0000-000000000000}"/>
          </ac:spMkLst>
        </pc:spChg>
        <pc:graphicFrameChg chg="add del mod">
          <ac:chgData name="Zed Zed" userId="626a241280a596b5" providerId="LiveId" clId="{93B57948-40F5-40BA-8CAB-9A9AD45A8648}" dt="2023-04-24T15:44:09.487" v="2022" actId="12084"/>
          <ac:graphicFrameMkLst>
            <pc:docMk/>
            <pc:sldMk cId="4241291190" sldId="418"/>
            <ac:graphicFrameMk id="4" creationId="{B230C854-0D4D-407E-9C05-6BBF6E5016C0}"/>
          </ac:graphicFrameMkLst>
        </pc:graphicFrameChg>
        <pc:graphicFrameChg chg="add mod">
          <ac:chgData name="Zed Zed" userId="626a241280a596b5" providerId="LiveId" clId="{93B57948-40F5-40BA-8CAB-9A9AD45A8648}" dt="2023-04-24T18:12:51.632" v="2334" actId="1076"/>
          <ac:graphicFrameMkLst>
            <pc:docMk/>
            <pc:sldMk cId="4241291190" sldId="418"/>
            <ac:graphicFrameMk id="6" creationId="{0D8CE1EB-0651-4BD2-9914-6C440C74F2CD}"/>
          </ac:graphicFrameMkLst>
        </pc:graphicFrameChg>
      </pc:sldChg>
      <pc:sldChg chg="addSp delSp modSp mod">
        <pc:chgData name="Zed Zed" userId="626a241280a596b5" providerId="LiveId" clId="{93B57948-40F5-40BA-8CAB-9A9AD45A8648}" dt="2023-04-24T18:17:11.943" v="2350" actId="255"/>
        <pc:sldMkLst>
          <pc:docMk/>
          <pc:sldMk cId="694520170" sldId="419"/>
        </pc:sldMkLst>
        <pc:spChg chg="mod">
          <ac:chgData name="Zed Zed" userId="626a241280a596b5" providerId="LiveId" clId="{93B57948-40F5-40BA-8CAB-9A9AD45A8648}" dt="2023-04-24T18:17:11.943" v="2350" actId="255"/>
          <ac:spMkLst>
            <pc:docMk/>
            <pc:sldMk cId="694520170" sldId="419"/>
            <ac:spMk id="3" creationId="{00000000-0000-0000-0000-000000000000}"/>
          </ac:spMkLst>
        </pc:spChg>
        <pc:spChg chg="del mod">
          <ac:chgData name="Zed Zed" userId="626a241280a596b5" providerId="LiveId" clId="{93B57948-40F5-40BA-8CAB-9A9AD45A8648}" dt="2023-04-24T15:51:31.275" v="2107" actId="12084"/>
          <ac:spMkLst>
            <pc:docMk/>
            <pc:sldMk cId="694520170" sldId="419"/>
            <ac:spMk id="5" creationId="{00000000-0000-0000-0000-000000000000}"/>
          </ac:spMkLst>
        </pc:spChg>
        <pc:spChg chg="add mod ord">
          <ac:chgData name="Zed Zed" userId="626a241280a596b5" providerId="LiveId" clId="{93B57948-40F5-40BA-8CAB-9A9AD45A8648}" dt="2023-04-24T18:14:12.999" v="2342" actId="14100"/>
          <ac:spMkLst>
            <pc:docMk/>
            <pc:sldMk cId="694520170" sldId="419"/>
            <ac:spMk id="7" creationId="{7F243FF2-5297-468C-AC9E-EC46AC089BFA}"/>
          </ac:spMkLst>
        </pc:spChg>
        <pc:graphicFrameChg chg="add mod">
          <ac:chgData name="Zed Zed" userId="626a241280a596b5" providerId="LiveId" clId="{93B57948-40F5-40BA-8CAB-9A9AD45A8648}" dt="2023-04-24T18:15:06.357" v="2346" actId="255"/>
          <ac:graphicFrameMkLst>
            <pc:docMk/>
            <pc:sldMk cId="694520170" sldId="419"/>
            <ac:graphicFrameMk id="4" creationId="{E6F7EE49-84A5-452D-834C-200571A14E19}"/>
          </ac:graphicFrameMkLst>
        </pc:graphicFrameChg>
      </pc:sldChg>
      <pc:sldMasterChg chg="setBg modSldLayout">
        <pc:chgData name="Zed Zed" userId="626a241280a596b5" providerId="LiveId" clId="{93B57948-40F5-40BA-8CAB-9A9AD45A8648}" dt="2023-04-24T17:41:39.906" v="2137"/>
        <pc:sldMasterMkLst>
          <pc:docMk/>
          <pc:sldMasterMk cId="3990655771" sldId="2147483711"/>
        </pc:sldMasterMkLst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2792391633" sldId="2147483712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3252536393" sldId="2147483713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3634573306" sldId="2147483714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3375183444" sldId="2147483715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3522079855" sldId="2147483716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3609427367" sldId="2147483717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1475977766" sldId="2147483718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455184147" sldId="2147483719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2692715176" sldId="2147483720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1781690144" sldId="2147483721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2101035269" sldId="2147483722"/>
          </pc:sldLayoutMkLst>
        </pc:sldLayoutChg>
        <pc:sldLayoutChg chg="setBg">
          <pc:chgData name="Zed Zed" userId="626a241280a596b5" providerId="LiveId" clId="{93B57948-40F5-40BA-8CAB-9A9AD45A8648}" dt="2023-04-24T17:41:39.906" v="2137"/>
          <pc:sldLayoutMkLst>
            <pc:docMk/>
            <pc:sldMasterMk cId="3990655771" sldId="2147483711"/>
            <pc:sldLayoutMk cId="3157513674" sldId="2147483724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6340F9-772F-4CEC-B562-2F5DCD5671F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E1BF89-CBD0-4F93-8E09-3A3EDE86C24E}">
      <dgm:prSet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Текущее состояние ЦТО, группы проблем:</a:t>
          </a:r>
        </a:p>
      </dgm:t>
    </dgm:pt>
    <dgm:pt modelId="{28E394E6-29A2-4CA8-BCBF-98A55A4BBCFE}" type="parTrans" cxnId="{DE945013-A0CC-43B4-9E25-6BA9E70FDEFA}">
      <dgm:prSet/>
      <dgm:spPr/>
      <dgm:t>
        <a:bodyPr/>
        <a:lstStyle/>
        <a:p>
          <a:endParaRPr lang="ru-RU"/>
        </a:p>
      </dgm:t>
    </dgm:pt>
    <dgm:pt modelId="{74F02515-97F3-4201-BB65-D9FC8E813522}" type="sibTrans" cxnId="{DE945013-A0CC-43B4-9E25-6BA9E70FDEFA}">
      <dgm:prSet/>
      <dgm:spPr/>
      <dgm:t>
        <a:bodyPr/>
        <a:lstStyle/>
        <a:p>
          <a:endParaRPr lang="ru-RU"/>
        </a:p>
      </dgm:t>
    </dgm:pt>
    <dgm:pt modelId="{6B8D46F0-F995-4A91-960C-2C74BBA7EF59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 и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актуальность;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2D1AAF-0A69-4E46-8998-39D093B3E3B5}" type="parTrans" cxnId="{11A84774-4186-4053-9793-2E980AC52C35}">
      <dgm:prSet/>
      <dgm:spPr/>
      <dgm:t>
        <a:bodyPr/>
        <a:lstStyle/>
        <a:p>
          <a:endParaRPr lang="ru-RU"/>
        </a:p>
      </dgm:t>
    </dgm:pt>
    <dgm:pt modelId="{7D458B5A-8AAC-4664-87EE-DFD6CC54113A}" type="sibTrans" cxnId="{11A84774-4186-4053-9793-2E980AC52C35}">
      <dgm:prSet/>
      <dgm:spPr/>
      <dgm:t>
        <a:bodyPr/>
        <a:lstStyle/>
        <a:p>
          <a:endParaRPr lang="ru-RU"/>
        </a:p>
      </dgm:t>
    </dgm:pt>
    <dgm:pt modelId="{A52DE35F-4EF4-4C85-A337-CBEC5B0ABE17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объектовый состав и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качество;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22744D-33DC-4926-93F5-5A6108A60694}" type="parTrans" cxnId="{12831931-75E4-495F-B81B-D43835A7F900}">
      <dgm:prSet/>
      <dgm:spPr/>
      <dgm:t>
        <a:bodyPr/>
        <a:lstStyle/>
        <a:p>
          <a:endParaRPr lang="ru-RU"/>
        </a:p>
      </dgm:t>
    </dgm:pt>
    <dgm:pt modelId="{78139487-96F8-4412-A710-82EBF73EA997}" type="sibTrans" cxnId="{12831931-75E4-495F-B81B-D43835A7F900}">
      <dgm:prSet/>
      <dgm:spPr/>
      <dgm:t>
        <a:bodyPr/>
        <a:lstStyle/>
        <a:p>
          <a:endParaRPr lang="ru-RU"/>
        </a:p>
      </dgm:t>
    </dgm:pt>
    <dgm:pt modelId="{D4324C2F-7E05-4A67-8337-CC935B034DE6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легальных сведений о некоторых объектах и их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характеристиках;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C5750B-52D6-4A83-9128-55F39B32F638}" type="parTrans" cxnId="{BC6507A6-4FDD-432B-8237-6193F63DFCCB}">
      <dgm:prSet/>
      <dgm:spPr/>
      <dgm:t>
        <a:bodyPr/>
        <a:lstStyle/>
        <a:p>
          <a:endParaRPr lang="ru-RU"/>
        </a:p>
      </dgm:t>
    </dgm:pt>
    <dgm:pt modelId="{D0D6859D-F965-4C18-A1AB-F5142675A555}" type="sibTrans" cxnId="{BC6507A6-4FDD-432B-8237-6193F63DFCCB}">
      <dgm:prSet/>
      <dgm:spPr/>
      <dgm:t>
        <a:bodyPr/>
        <a:lstStyle/>
        <a:p>
          <a:endParaRPr lang="ru-RU"/>
        </a:p>
      </dgm:t>
    </dgm:pt>
    <dgm:pt modelId="{F3278E18-39C2-4751-99CA-5417FD910B49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переход на ГСК-2011, местные и условные системы координат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особенности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регулирования.</a:t>
          </a:r>
          <a:r>
            <a:rPr lang="en-US" dirty="0"/>
            <a:t/>
          </a:r>
          <a:br>
            <a:rPr lang="en-US" dirty="0"/>
          </a:br>
          <a:endParaRPr lang="ru-RU" dirty="0"/>
        </a:p>
      </dgm:t>
    </dgm:pt>
    <dgm:pt modelId="{156CA357-D96C-48DF-9E5D-D1055E1B0836}" type="parTrans" cxnId="{DF82FB52-158A-43B3-8CF1-0DE7B3BF9C5B}">
      <dgm:prSet/>
      <dgm:spPr/>
      <dgm:t>
        <a:bodyPr/>
        <a:lstStyle/>
        <a:p>
          <a:endParaRPr lang="ru-RU"/>
        </a:p>
      </dgm:t>
    </dgm:pt>
    <dgm:pt modelId="{1CC96DBC-B93C-4078-9E23-AE614232CC25}" type="sibTrans" cxnId="{DF82FB52-158A-43B3-8CF1-0DE7B3BF9C5B}">
      <dgm:prSet/>
      <dgm:spPr/>
      <dgm:t>
        <a:bodyPr/>
        <a:lstStyle/>
        <a:p>
          <a:endParaRPr lang="ru-RU"/>
        </a:p>
      </dgm:t>
    </dgm:pt>
    <dgm:pt modelId="{010EF3FD-9B5E-4D35-AA27-967C81E456F8}" type="pres">
      <dgm:prSet presAssocID="{5F6340F9-772F-4CEC-B562-2F5DCD5671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BD9CF3-56CA-4918-A918-F26024432741}" type="pres">
      <dgm:prSet presAssocID="{0BE1BF89-CBD0-4F93-8E09-3A3EDE86C24E}" presName="composite" presStyleCnt="0"/>
      <dgm:spPr/>
    </dgm:pt>
    <dgm:pt modelId="{3D0FF6B9-4EC6-48A9-9FD5-1560E4C951F4}" type="pres">
      <dgm:prSet presAssocID="{0BE1BF89-CBD0-4F93-8E09-3A3EDE86C24E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E9261A-3649-4B10-9041-16B45A9A9F3D}" type="pres">
      <dgm:prSet presAssocID="{0BE1BF89-CBD0-4F93-8E09-3A3EDE86C24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8A7604-F166-441D-9D6F-3068645F0CFB}" type="presOf" srcId="{D4324C2F-7E05-4A67-8337-CC935B034DE6}" destId="{07E9261A-3649-4B10-9041-16B45A9A9F3D}" srcOrd="0" destOrd="2" presId="urn:microsoft.com/office/officeart/2005/8/layout/hList1"/>
    <dgm:cxn modelId="{BC6507A6-4FDD-432B-8237-6193F63DFCCB}" srcId="{0BE1BF89-CBD0-4F93-8E09-3A3EDE86C24E}" destId="{D4324C2F-7E05-4A67-8337-CC935B034DE6}" srcOrd="2" destOrd="0" parTransId="{A6C5750B-52D6-4A83-9128-55F39B32F638}" sibTransId="{D0D6859D-F965-4C18-A1AB-F5142675A555}"/>
    <dgm:cxn modelId="{04A12B5C-2792-4BAD-A216-44022A326766}" type="presOf" srcId="{5F6340F9-772F-4CEC-B562-2F5DCD5671FB}" destId="{010EF3FD-9B5E-4D35-AA27-967C81E456F8}" srcOrd="0" destOrd="0" presId="urn:microsoft.com/office/officeart/2005/8/layout/hList1"/>
    <dgm:cxn modelId="{11A84774-4186-4053-9793-2E980AC52C35}" srcId="{0BE1BF89-CBD0-4F93-8E09-3A3EDE86C24E}" destId="{6B8D46F0-F995-4A91-960C-2C74BBA7EF59}" srcOrd="0" destOrd="0" parTransId="{BB2D1AAF-0A69-4E46-8998-39D093B3E3B5}" sibTransId="{7D458B5A-8AAC-4664-87EE-DFD6CC54113A}"/>
    <dgm:cxn modelId="{DF82FB52-158A-43B3-8CF1-0DE7B3BF9C5B}" srcId="{0BE1BF89-CBD0-4F93-8E09-3A3EDE86C24E}" destId="{F3278E18-39C2-4751-99CA-5417FD910B49}" srcOrd="3" destOrd="0" parTransId="{156CA357-D96C-48DF-9E5D-D1055E1B0836}" sibTransId="{1CC96DBC-B93C-4078-9E23-AE614232CC25}"/>
    <dgm:cxn modelId="{DE945013-A0CC-43B4-9E25-6BA9E70FDEFA}" srcId="{5F6340F9-772F-4CEC-B562-2F5DCD5671FB}" destId="{0BE1BF89-CBD0-4F93-8E09-3A3EDE86C24E}" srcOrd="0" destOrd="0" parTransId="{28E394E6-29A2-4CA8-BCBF-98A55A4BBCFE}" sibTransId="{74F02515-97F3-4201-BB65-D9FC8E813522}"/>
    <dgm:cxn modelId="{FCD4FC47-84F2-4B51-9D31-EE24FB747B95}" type="presOf" srcId="{F3278E18-39C2-4751-99CA-5417FD910B49}" destId="{07E9261A-3649-4B10-9041-16B45A9A9F3D}" srcOrd="0" destOrd="3" presId="urn:microsoft.com/office/officeart/2005/8/layout/hList1"/>
    <dgm:cxn modelId="{9D08347F-608D-4C2F-8ADD-1F7DDE28E1B7}" type="presOf" srcId="{0BE1BF89-CBD0-4F93-8E09-3A3EDE86C24E}" destId="{3D0FF6B9-4EC6-48A9-9FD5-1560E4C951F4}" srcOrd="0" destOrd="0" presId="urn:microsoft.com/office/officeart/2005/8/layout/hList1"/>
    <dgm:cxn modelId="{DFB068EA-C32A-411A-BA33-196121312950}" type="presOf" srcId="{A52DE35F-4EF4-4C85-A337-CBEC5B0ABE17}" destId="{07E9261A-3649-4B10-9041-16B45A9A9F3D}" srcOrd="0" destOrd="1" presId="urn:microsoft.com/office/officeart/2005/8/layout/hList1"/>
    <dgm:cxn modelId="{12831931-75E4-495F-B81B-D43835A7F900}" srcId="{0BE1BF89-CBD0-4F93-8E09-3A3EDE86C24E}" destId="{A52DE35F-4EF4-4C85-A337-CBEC5B0ABE17}" srcOrd="1" destOrd="0" parTransId="{6822744D-33DC-4926-93F5-5A6108A60694}" sibTransId="{78139487-96F8-4412-A710-82EBF73EA997}"/>
    <dgm:cxn modelId="{7C755387-F692-4B06-B06F-52716F46B9A2}" type="presOf" srcId="{6B8D46F0-F995-4A91-960C-2C74BBA7EF59}" destId="{07E9261A-3649-4B10-9041-16B45A9A9F3D}" srcOrd="0" destOrd="0" presId="urn:microsoft.com/office/officeart/2005/8/layout/hList1"/>
    <dgm:cxn modelId="{844E937B-48AA-4ABD-A35B-8978C3F4E3DA}" type="presParOf" srcId="{010EF3FD-9B5E-4D35-AA27-967C81E456F8}" destId="{88BD9CF3-56CA-4918-A918-F26024432741}" srcOrd="0" destOrd="0" presId="urn:microsoft.com/office/officeart/2005/8/layout/hList1"/>
    <dgm:cxn modelId="{2917F6EC-87C1-4EDA-8E4E-18CF9F32DA3A}" type="presParOf" srcId="{88BD9CF3-56CA-4918-A918-F26024432741}" destId="{3D0FF6B9-4EC6-48A9-9FD5-1560E4C951F4}" srcOrd="0" destOrd="0" presId="urn:microsoft.com/office/officeart/2005/8/layout/hList1"/>
    <dgm:cxn modelId="{46D0F743-20C6-4E47-82F8-F67A30F0AAC6}" type="presParOf" srcId="{88BD9CF3-56CA-4918-A918-F26024432741}" destId="{07E9261A-3649-4B10-9041-16B45A9A9F3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CBDBB5-DCCA-4142-B939-D553778FB3B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ABE81F3-5F5F-4014-8F23-B613CC3147FE}">
      <dgm:prSet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Перспективы создания национальной структуры пространственных данных (НСПД)</a:t>
          </a:r>
        </a:p>
      </dgm:t>
    </dgm:pt>
    <dgm:pt modelId="{2894B7EE-38E0-4CCF-9B0E-6330E73AF89C}" type="parTrans" cxnId="{0658CF9B-7BD5-4204-B587-2973D8FF6D0F}">
      <dgm:prSet/>
      <dgm:spPr/>
      <dgm:t>
        <a:bodyPr/>
        <a:lstStyle/>
        <a:p>
          <a:endParaRPr lang="ru-RU"/>
        </a:p>
      </dgm:t>
    </dgm:pt>
    <dgm:pt modelId="{B8CB25A1-8CF6-49FD-9DB9-4EB2F7828DE1}" type="sibTrans" cxnId="{0658CF9B-7BD5-4204-B587-2973D8FF6D0F}">
      <dgm:prSet/>
      <dgm:spPr/>
      <dgm:t>
        <a:bodyPr/>
        <a:lstStyle/>
        <a:p>
          <a:endParaRPr lang="ru-RU"/>
        </a:p>
      </dgm:t>
    </dgm:pt>
    <dgm:pt modelId="{E324EB0C-889E-4F74-A77A-D87DFD920DA9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что мы от этого получим?</a:t>
          </a:r>
        </a:p>
      </dgm:t>
    </dgm:pt>
    <dgm:pt modelId="{678DFC19-ADF2-45B7-A525-B2582963A952}" type="parTrans" cxnId="{3736A96D-44D2-49B0-9961-FB33E9C2EE20}">
      <dgm:prSet/>
      <dgm:spPr/>
      <dgm:t>
        <a:bodyPr/>
        <a:lstStyle/>
        <a:p>
          <a:endParaRPr lang="ru-RU"/>
        </a:p>
      </dgm:t>
    </dgm:pt>
    <dgm:pt modelId="{0E63B5BC-D725-42A1-8553-35ED34DF5EDE}" type="sibTrans" cxnId="{3736A96D-44D2-49B0-9961-FB33E9C2EE20}">
      <dgm:prSet/>
      <dgm:spPr/>
      <dgm:t>
        <a:bodyPr/>
        <a:lstStyle/>
        <a:p>
          <a:endParaRPr lang="ru-RU"/>
        </a:p>
      </dgm:t>
    </dgm:pt>
    <dgm:pt modelId="{79F6BB90-573E-434C-B4B7-146DD394F8CC}" type="pres">
      <dgm:prSet presAssocID="{B0CBDBB5-DCCA-4142-B939-D553778FB3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896C11-9ED1-4FEF-9029-B0F786066D1A}" type="pres">
      <dgm:prSet presAssocID="{2ABE81F3-5F5F-4014-8F23-B613CC3147FE}" presName="composite" presStyleCnt="0"/>
      <dgm:spPr/>
    </dgm:pt>
    <dgm:pt modelId="{47527172-0CE8-48DB-8A2C-192255F74603}" type="pres">
      <dgm:prSet presAssocID="{2ABE81F3-5F5F-4014-8F23-B613CC3147FE}" presName="parTx" presStyleLbl="alignNode1" presStyleIdx="0" presStyleCnt="1" custLinFactNeighborX="-57808" custLinFactNeighborY="-701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B9787-62AE-4888-AE8D-84CB64514436}" type="pres">
      <dgm:prSet presAssocID="{2ABE81F3-5F5F-4014-8F23-B613CC3147F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9FBA81-F53E-4F3C-BE1A-467BE794DDC1}" type="presOf" srcId="{E324EB0C-889E-4F74-A77A-D87DFD920DA9}" destId="{A3FB9787-62AE-4888-AE8D-84CB64514436}" srcOrd="0" destOrd="0" presId="urn:microsoft.com/office/officeart/2005/8/layout/hList1"/>
    <dgm:cxn modelId="{9D4D04B3-E3C7-48AF-ACA7-B52890A28AFF}" type="presOf" srcId="{2ABE81F3-5F5F-4014-8F23-B613CC3147FE}" destId="{47527172-0CE8-48DB-8A2C-192255F74603}" srcOrd="0" destOrd="0" presId="urn:microsoft.com/office/officeart/2005/8/layout/hList1"/>
    <dgm:cxn modelId="{3736A96D-44D2-49B0-9961-FB33E9C2EE20}" srcId="{2ABE81F3-5F5F-4014-8F23-B613CC3147FE}" destId="{E324EB0C-889E-4F74-A77A-D87DFD920DA9}" srcOrd="0" destOrd="0" parTransId="{678DFC19-ADF2-45B7-A525-B2582963A952}" sibTransId="{0E63B5BC-D725-42A1-8553-35ED34DF5EDE}"/>
    <dgm:cxn modelId="{0658CF9B-7BD5-4204-B587-2973D8FF6D0F}" srcId="{B0CBDBB5-DCCA-4142-B939-D553778FB3B9}" destId="{2ABE81F3-5F5F-4014-8F23-B613CC3147FE}" srcOrd="0" destOrd="0" parTransId="{2894B7EE-38E0-4CCF-9B0E-6330E73AF89C}" sibTransId="{B8CB25A1-8CF6-49FD-9DB9-4EB2F7828DE1}"/>
    <dgm:cxn modelId="{EF14EE14-7EE7-4C8C-A7FE-0F6574A413E5}" type="presOf" srcId="{B0CBDBB5-DCCA-4142-B939-D553778FB3B9}" destId="{79F6BB90-573E-434C-B4B7-146DD394F8CC}" srcOrd="0" destOrd="0" presId="urn:microsoft.com/office/officeart/2005/8/layout/hList1"/>
    <dgm:cxn modelId="{773CB647-92FA-4F4D-AC4A-C6FECA58C6F3}" type="presParOf" srcId="{79F6BB90-573E-434C-B4B7-146DD394F8CC}" destId="{19896C11-9ED1-4FEF-9029-B0F786066D1A}" srcOrd="0" destOrd="0" presId="urn:microsoft.com/office/officeart/2005/8/layout/hList1"/>
    <dgm:cxn modelId="{C9730FA4-125E-4543-B520-5570DCD5F48A}" type="presParOf" srcId="{19896C11-9ED1-4FEF-9029-B0F786066D1A}" destId="{47527172-0CE8-48DB-8A2C-192255F74603}" srcOrd="0" destOrd="0" presId="urn:microsoft.com/office/officeart/2005/8/layout/hList1"/>
    <dgm:cxn modelId="{F153E713-D8DF-4268-B6AC-0D223DF5F910}" type="presParOf" srcId="{19896C11-9ED1-4FEF-9029-B0F786066D1A}" destId="{A3FB9787-62AE-4888-AE8D-84CB6451443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7EB265-E108-4359-821C-972BA1F269D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5AEC128-4B17-4E0D-9FCF-DA83D1E90E16}">
      <dgm:prSet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Требования отрасли к ЦТО для разных применений</a:t>
          </a:r>
        </a:p>
      </dgm:t>
    </dgm:pt>
    <dgm:pt modelId="{31543A9D-6034-48B0-937E-79C81CF912F3}" type="parTrans" cxnId="{32D918B5-4643-4243-84B2-62D79BA156A4}">
      <dgm:prSet/>
      <dgm:spPr/>
      <dgm:t>
        <a:bodyPr/>
        <a:lstStyle/>
        <a:p>
          <a:endParaRPr lang="ru-RU"/>
        </a:p>
      </dgm:t>
    </dgm:pt>
    <dgm:pt modelId="{7C6D9874-06BA-4C3D-9A53-13F2294E9107}" type="sibTrans" cxnId="{32D918B5-4643-4243-84B2-62D79BA156A4}">
      <dgm:prSet/>
      <dgm:spPr/>
      <dgm:t>
        <a:bodyPr/>
        <a:lstStyle/>
        <a:p>
          <a:endParaRPr lang="ru-RU"/>
        </a:p>
      </dgm:t>
    </dgm:pt>
    <dgm:pt modelId="{91350868-6790-49CB-A018-6AA26ADDFB83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что мы хотим и как скоро?</a:t>
          </a:r>
        </a:p>
      </dgm:t>
    </dgm:pt>
    <dgm:pt modelId="{AC9608F2-C780-4D89-8249-0EA2D22A9E20}" type="parTrans" cxnId="{7CD7794E-E04E-44CC-9C46-C7EEE6A502F4}">
      <dgm:prSet/>
      <dgm:spPr/>
      <dgm:t>
        <a:bodyPr/>
        <a:lstStyle/>
        <a:p>
          <a:endParaRPr lang="ru-RU"/>
        </a:p>
      </dgm:t>
    </dgm:pt>
    <dgm:pt modelId="{DE2DCD21-998F-4C97-A577-409DA6F5F3CB}" type="sibTrans" cxnId="{7CD7794E-E04E-44CC-9C46-C7EEE6A502F4}">
      <dgm:prSet/>
      <dgm:spPr/>
      <dgm:t>
        <a:bodyPr/>
        <a:lstStyle/>
        <a:p>
          <a:endParaRPr lang="ru-RU"/>
        </a:p>
      </dgm:t>
    </dgm:pt>
    <dgm:pt modelId="{7249DDC3-85E5-4027-87AD-AAD9988B1404}" type="pres">
      <dgm:prSet presAssocID="{D77EB265-E108-4359-821C-972BA1F269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57286C-D3D5-483F-ADEF-00BBF4D05C4A}" type="pres">
      <dgm:prSet presAssocID="{55AEC128-4B17-4E0D-9FCF-DA83D1E90E16}" presName="composite" presStyleCnt="0"/>
      <dgm:spPr/>
    </dgm:pt>
    <dgm:pt modelId="{5316B277-90B4-42BA-B361-898F5A907D45}" type="pres">
      <dgm:prSet presAssocID="{55AEC128-4B17-4E0D-9FCF-DA83D1E90E16}" presName="parTx" presStyleLbl="alignNode1" presStyleIdx="0" presStyleCnt="1" custLinFactNeighborY="-7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87313-0D13-4E40-99F2-8BA13AB757DF}" type="pres">
      <dgm:prSet presAssocID="{55AEC128-4B17-4E0D-9FCF-DA83D1E90E16}" presName="desTx" presStyleLbl="alignAccFollowNode1" presStyleIdx="0" presStyleCnt="1" custLinFactNeighborX="788" custLinFactNeighborY="4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7E93B6-ED57-41F4-AF8C-4D90CC596D11}" type="presOf" srcId="{55AEC128-4B17-4E0D-9FCF-DA83D1E90E16}" destId="{5316B277-90B4-42BA-B361-898F5A907D45}" srcOrd="0" destOrd="0" presId="urn:microsoft.com/office/officeart/2005/8/layout/hList1"/>
    <dgm:cxn modelId="{7CD7794E-E04E-44CC-9C46-C7EEE6A502F4}" srcId="{55AEC128-4B17-4E0D-9FCF-DA83D1E90E16}" destId="{91350868-6790-49CB-A018-6AA26ADDFB83}" srcOrd="0" destOrd="0" parTransId="{AC9608F2-C780-4D89-8249-0EA2D22A9E20}" sibTransId="{DE2DCD21-998F-4C97-A577-409DA6F5F3CB}"/>
    <dgm:cxn modelId="{B576A89B-3738-4834-9323-3B2D7FBD9CF7}" type="presOf" srcId="{91350868-6790-49CB-A018-6AA26ADDFB83}" destId="{F6587313-0D13-4E40-99F2-8BA13AB757DF}" srcOrd="0" destOrd="0" presId="urn:microsoft.com/office/officeart/2005/8/layout/hList1"/>
    <dgm:cxn modelId="{32D918B5-4643-4243-84B2-62D79BA156A4}" srcId="{D77EB265-E108-4359-821C-972BA1F269DA}" destId="{55AEC128-4B17-4E0D-9FCF-DA83D1E90E16}" srcOrd="0" destOrd="0" parTransId="{31543A9D-6034-48B0-937E-79C81CF912F3}" sibTransId="{7C6D9874-06BA-4C3D-9A53-13F2294E9107}"/>
    <dgm:cxn modelId="{6F3B397B-EE2A-40EB-A1C9-257398184135}" type="presOf" srcId="{D77EB265-E108-4359-821C-972BA1F269DA}" destId="{7249DDC3-85E5-4027-87AD-AAD9988B1404}" srcOrd="0" destOrd="0" presId="urn:microsoft.com/office/officeart/2005/8/layout/hList1"/>
    <dgm:cxn modelId="{9B5BD98E-7091-43B8-9A33-A613B4B40614}" type="presParOf" srcId="{7249DDC3-85E5-4027-87AD-AAD9988B1404}" destId="{8557286C-D3D5-483F-ADEF-00BBF4D05C4A}" srcOrd="0" destOrd="0" presId="urn:microsoft.com/office/officeart/2005/8/layout/hList1"/>
    <dgm:cxn modelId="{8CF48349-B4FA-49BA-B236-5EB434A376B9}" type="presParOf" srcId="{8557286C-D3D5-483F-ADEF-00BBF4D05C4A}" destId="{5316B277-90B4-42BA-B361-898F5A907D45}" srcOrd="0" destOrd="0" presId="urn:microsoft.com/office/officeart/2005/8/layout/hList1"/>
    <dgm:cxn modelId="{F34EF716-A2C0-440B-AEF1-E2B3EA3A1663}" type="presParOf" srcId="{8557286C-D3D5-483F-ADEF-00BBF4D05C4A}" destId="{F6587313-0D13-4E40-99F2-8BA13AB757D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134FAC-75C0-4D1B-9F5F-744815C45D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D1F852-C698-4DB6-91B1-0FF3632E0727}">
      <dgm:prSet custT="1"/>
      <dgm:spPr/>
      <dgm:t>
        <a:bodyPr/>
        <a:lstStyle/>
        <a:p>
          <a:r>
            <a:rPr lang="ru-RU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старые:</a:t>
          </a:r>
        </a:p>
      </dgm:t>
    </dgm:pt>
    <dgm:pt modelId="{057B750F-474B-4A14-B7C6-256DA55D9913}" type="parTrans" cxnId="{65D45E24-5B36-4AE7-9628-5F18846F7C80}">
      <dgm:prSet/>
      <dgm:spPr/>
      <dgm:t>
        <a:bodyPr/>
        <a:lstStyle/>
        <a:p>
          <a:endParaRPr lang="ru-RU"/>
        </a:p>
      </dgm:t>
    </dgm:pt>
    <dgm:pt modelId="{189A3417-F0EB-4101-AD15-9F28D407FFDF}" type="sibTrans" cxnId="{65D45E24-5B36-4AE7-9628-5F18846F7C80}">
      <dgm:prSet/>
      <dgm:spPr/>
      <dgm:t>
        <a:bodyPr/>
        <a:lstStyle/>
        <a:p>
          <a:endParaRPr lang="ru-RU"/>
        </a:p>
      </dgm:t>
    </dgm:pt>
    <dgm:pt modelId="{576062BA-C5A3-4BC8-8B12-6B753762AEC7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как объектов местности, так и элементов содержания (границы) для некоторых территорий и масштабов оставляет желать лучшего, особенно, для мелких масштабов – 1:1 000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000;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292960-ECA2-4BE7-BB1C-B1152BBEAC15}" type="parTrans" cxnId="{50F342DE-54C4-4EA6-BE23-9A10079A921C}">
      <dgm:prSet/>
      <dgm:spPr/>
      <dgm:t>
        <a:bodyPr/>
        <a:lstStyle/>
        <a:p>
          <a:endParaRPr lang="ru-RU"/>
        </a:p>
      </dgm:t>
    </dgm:pt>
    <dgm:pt modelId="{91D2C6AE-2242-47A1-B8C2-A136906118AE}" type="sibTrans" cxnId="{50F342DE-54C4-4EA6-BE23-9A10079A921C}">
      <dgm:prSet/>
      <dgm:spPr/>
      <dgm:t>
        <a:bodyPr/>
        <a:lstStyle/>
        <a:p>
          <a:endParaRPr lang="ru-RU"/>
        </a:p>
      </dgm:t>
    </dgm:pt>
    <dgm:pt modelId="{C1144D92-7D07-4EB6-B2D2-ED8E3A1390A4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Отсутствуют ряд объектов, например, границы муниципальных образований.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Нет кадастровой информации;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9391C5-B460-48AC-83D5-D86FAC9864AB}" type="parTrans" cxnId="{F245187A-7BC0-4DE8-A1FB-AE11BEBCEEC8}">
      <dgm:prSet/>
      <dgm:spPr/>
      <dgm:t>
        <a:bodyPr/>
        <a:lstStyle/>
        <a:p>
          <a:endParaRPr lang="ru-RU"/>
        </a:p>
      </dgm:t>
    </dgm:pt>
    <dgm:pt modelId="{EE9EC4B3-9914-4124-8B7C-5385DCB664ED}" type="sibTrans" cxnId="{F245187A-7BC0-4DE8-A1FB-AE11BEBCEEC8}">
      <dgm:prSet/>
      <dgm:spPr/>
      <dgm:t>
        <a:bodyPr/>
        <a:lstStyle/>
        <a:p>
          <a:endParaRPr lang="ru-RU"/>
        </a:p>
      </dgm:t>
    </dgm:pt>
    <dgm:pt modelId="{4BC031EA-FD44-4286-A727-2B503B16B192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Разночтения в определениях некоторых объектов (Арктическая зона, </a:t>
          </a:r>
          <a:r>
            <a:rPr lang="ru-RU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континентальый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шельф и др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96E920-9D49-4E40-86C3-41384F009CAD}" type="parTrans" cxnId="{EB37B37D-5FFD-4F8B-A658-75A5D983D2BA}">
      <dgm:prSet/>
      <dgm:spPr/>
      <dgm:t>
        <a:bodyPr/>
        <a:lstStyle/>
        <a:p>
          <a:endParaRPr lang="ru-RU"/>
        </a:p>
      </dgm:t>
    </dgm:pt>
    <dgm:pt modelId="{73D24F26-2F16-40EA-B018-7D3F0BFD0618}" type="sibTrans" cxnId="{EB37B37D-5FFD-4F8B-A658-75A5D983D2BA}">
      <dgm:prSet/>
      <dgm:spPr/>
      <dgm:t>
        <a:bodyPr/>
        <a:lstStyle/>
        <a:p>
          <a:endParaRPr lang="ru-RU"/>
        </a:p>
      </dgm:t>
    </dgm:pt>
    <dgm:pt modelId="{C49C80BB-F871-43C4-B47A-D6EDF224AE41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ряда характеристик (площади субъектов РФ и др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0702A3-22C4-4972-A866-0FDDB60896E6}" type="parTrans" cxnId="{ECF01618-2D3C-46D0-A96D-70D24A91E743}">
      <dgm:prSet/>
      <dgm:spPr/>
      <dgm:t>
        <a:bodyPr/>
        <a:lstStyle/>
        <a:p>
          <a:endParaRPr lang="ru-RU"/>
        </a:p>
      </dgm:t>
    </dgm:pt>
    <dgm:pt modelId="{D912FC17-01C2-4B84-9DF7-8F4993883A7B}" type="sibTrans" cxnId="{ECF01618-2D3C-46D0-A96D-70D24A91E743}">
      <dgm:prSet/>
      <dgm:spPr/>
      <dgm:t>
        <a:bodyPr/>
        <a:lstStyle/>
        <a:p>
          <a:endParaRPr lang="ru-RU"/>
        </a:p>
      </dgm:t>
    </dgm:pt>
    <dgm:pt modelId="{03A9071C-8FCB-4236-A290-0230496EE2B6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Следует отметить улучшение качества для крупномасштабных материалов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ЕЭКО.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FB9AA-C890-4BF2-A829-5780FDDC63A3}" type="parTrans" cxnId="{588A17D8-ABB6-4750-A4D3-5D3DB50EE173}">
      <dgm:prSet/>
      <dgm:spPr/>
      <dgm:t>
        <a:bodyPr/>
        <a:lstStyle/>
        <a:p>
          <a:endParaRPr lang="ru-RU"/>
        </a:p>
      </dgm:t>
    </dgm:pt>
    <dgm:pt modelId="{A198712E-6E30-41CA-9766-6F18B4F6D59F}" type="sibTrans" cxnId="{588A17D8-ABB6-4750-A4D3-5D3DB50EE173}">
      <dgm:prSet/>
      <dgm:spPr/>
      <dgm:t>
        <a:bodyPr/>
        <a:lstStyle/>
        <a:p>
          <a:endParaRPr lang="ru-RU"/>
        </a:p>
      </dgm:t>
    </dgm:pt>
    <dgm:pt modelId="{39B84D52-EAFC-4158-AA42-8633C18FBAA6}" type="pres">
      <dgm:prSet presAssocID="{57134FAC-75C0-4D1B-9F5F-744815C45D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C0C124-FE1B-4B9B-B277-28F6E1E642F2}" type="pres">
      <dgm:prSet presAssocID="{CAD1F852-C698-4DB6-91B1-0FF3632E0727}" presName="parentText" presStyleLbl="node1" presStyleIdx="0" presStyleCnt="1" custScaleX="95230" custScaleY="49900" custLinFactNeighborX="-472" custLinFactNeighborY="-39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C3CF9-5BCC-4DF9-86E8-428CC18DC27B}" type="pres">
      <dgm:prSet presAssocID="{CAD1F852-C698-4DB6-91B1-0FF3632E072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8A17D8-ABB6-4750-A4D3-5D3DB50EE173}" srcId="{CAD1F852-C698-4DB6-91B1-0FF3632E0727}" destId="{03A9071C-8FCB-4236-A290-0230496EE2B6}" srcOrd="4" destOrd="0" parTransId="{E1BFB9AA-C890-4BF2-A829-5780FDDC63A3}" sibTransId="{A198712E-6E30-41CA-9766-6F18B4F6D59F}"/>
    <dgm:cxn modelId="{F64748FF-0097-43EE-8F6B-25CB0DFB1930}" type="presOf" srcId="{03A9071C-8FCB-4236-A290-0230496EE2B6}" destId="{4D6C3CF9-5BCC-4DF9-86E8-428CC18DC27B}" srcOrd="0" destOrd="4" presId="urn:microsoft.com/office/officeart/2005/8/layout/vList2"/>
    <dgm:cxn modelId="{CE6DF40A-45D5-410C-98E1-EACFCB9C1779}" type="presOf" srcId="{4BC031EA-FD44-4286-A727-2B503B16B192}" destId="{4D6C3CF9-5BCC-4DF9-86E8-428CC18DC27B}" srcOrd="0" destOrd="2" presId="urn:microsoft.com/office/officeart/2005/8/layout/vList2"/>
    <dgm:cxn modelId="{189F3CE9-3540-4EA8-9638-8139279B0595}" type="presOf" srcId="{C49C80BB-F871-43C4-B47A-D6EDF224AE41}" destId="{4D6C3CF9-5BCC-4DF9-86E8-428CC18DC27B}" srcOrd="0" destOrd="3" presId="urn:microsoft.com/office/officeart/2005/8/layout/vList2"/>
    <dgm:cxn modelId="{F245187A-7BC0-4DE8-A1FB-AE11BEBCEEC8}" srcId="{CAD1F852-C698-4DB6-91B1-0FF3632E0727}" destId="{C1144D92-7D07-4EB6-B2D2-ED8E3A1390A4}" srcOrd="1" destOrd="0" parTransId="{7B9391C5-B460-48AC-83D5-D86FAC9864AB}" sibTransId="{EE9EC4B3-9914-4124-8B7C-5385DCB664ED}"/>
    <dgm:cxn modelId="{65D45E24-5B36-4AE7-9628-5F18846F7C80}" srcId="{57134FAC-75C0-4D1B-9F5F-744815C45D12}" destId="{CAD1F852-C698-4DB6-91B1-0FF3632E0727}" srcOrd="0" destOrd="0" parTransId="{057B750F-474B-4A14-B7C6-256DA55D9913}" sibTransId="{189A3417-F0EB-4101-AD15-9F28D407FFDF}"/>
    <dgm:cxn modelId="{01F1185F-C63C-4BCA-8419-CBD2FE5C4E26}" type="presOf" srcId="{57134FAC-75C0-4D1B-9F5F-744815C45D12}" destId="{39B84D52-EAFC-4158-AA42-8633C18FBAA6}" srcOrd="0" destOrd="0" presId="urn:microsoft.com/office/officeart/2005/8/layout/vList2"/>
    <dgm:cxn modelId="{876274E8-DEA0-470E-802F-270A3AC0D989}" type="presOf" srcId="{576062BA-C5A3-4BC8-8B12-6B753762AEC7}" destId="{4D6C3CF9-5BCC-4DF9-86E8-428CC18DC27B}" srcOrd="0" destOrd="0" presId="urn:microsoft.com/office/officeart/2005/8/layout/vList2"/>
    <dgm:cxn modelId="{ECF01618-2D3C-46D0-A96D-70D24A91E743}" srcId="{CAD1F852-C698-4DB6-91B1-0FF3632E0727}" destId="{C49C80BB-F871-43C4-B47A-D6EDF224AE41}" srcOrd="3" destOrd="0" parTransId="{660702A3-22C4-4972-A866-0FDDB60896E6}" sibTransId="{D912FC17-01C2-4B84-9DF7-8F4993883A7B}"/>
    <dgm:cxn modelId="{319387A1-4FD3-433B-8912-741EC2042159}" type="presOf" srcId="{CAD1F852-C698-4DB6-91B1-0FF3632E0727}" destId="{89C0C124-FE1B-4B9B-B277-28F6E1E642F2}" srcOrd="0" destOrd="0" presId="urn:microsoft.com/office/officeart/2005/8/layout/vList2"/>
    <dgm:cxn modelId="{CB01367B-35CB-47D7-9718-9967BC09A57E}" type="presOf" srcId="{C1144D92-7D07-4EB6-B2D2-ED8E3A1390A4}" destId="{4D6C3CF9-5BCC-4DF9-86E8-428CC18DC27B}" srcOrd="0" destOrd="1" presId="urn:microsoft.com/office/officeart/2005/8/layout/vList2"/>
    <dgm:cxn modelId="{50F342DE-54C4-4EA6-BE23-9A10079A921C}" srcId="{CAD1F852-C698-4DB6-91B1-0FF3632E0727}" destId="{576062BA-C5A3-4BC8-8B12-6B753762AEC7}" srcOrd="0" destOrd="0" parTransId="{A9292960-ECA2-4BE7-BB1C-B1152BBEAC15}" sibTransId="{91D2C6AE-2242-47A1-B8C2-A136906118AE}"/>
    <dgm:cxn modelId="{EB37B37D-5FFD-4F8B-A658-75A5D983D2BA}" srcId="{CAD1F852-C698-4DB6-91B1-0FF3632E0727}" destId="{4BC031EA-FD44-4286-A727-2B503B16B192}" srcOrd="2" destOrd="0" parTransId="{0996E920-9D49-4E40-86C3-41384F009CAD}" sibTransId="{73D24F26-2F16-40EA-B018-7D3F0BFD0618}"/>
    <dgm:cxn modelId="{0453F230-E0C4-45A4-9547-67F6FB30E5C1}" type="presParOf" srcId="{39B84D52-EAFC-4158-AA42-8633C18FBAA6}" destId="{89C0C124-FE1B-4B9B-B277-28F6E1E642F2}" srcOrd="0" destOrd="0" presId="urn:microsoft.com/office/officeart/2005/8/layout/vList2"/>
    <dgm:cxn modelId="{1B7E7A6D-853B-421C-936A-D7B03E0DFFBF}" type="presParOf" srcId="{39B84D52-EAFC-4158-AA42-8633C18FBAA6}" destId="{4D6C3CF9-5BCC-4DF9-86E8-428CC18DC27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112521-CCFB-4DB6-9387-2F5C26169D1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016BF23-5A59-4817-84DB-3D252149D6FE}">
      <dgm:prSet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В Российской Федерации создаются: </a:t>
          </a:r>
        </a:p>
      </dgm:t>
    </dgm:pt>
    <dgm:pt modelId="{B5CFB07B-CD95-4A69-88EA-1074B8606A83}" type="parTrans" cxnId="{ADA38617-7F84-44B7-BCCB-7DAA794112C2}">
      <dgm:prSet/>
      <dgm:spPr/>
      <dgm:t>
        <a:bodyPr/>
        <a:lstStyle/>
        <a:p>
          <a:endParaRPr lang="ru-RU"/>
        </a:p>
      </dgm:t>
    </dgm:pt>
    <dgm:pt modelId="{48DB38AA-814F-4A28-9C21-255E938ABB6D}" type="sibTrans" cxnId="{ADA38617-7F84-44B7-BCCB-7DAA794112C2}">
      <dgm:prSet/>
      <dgm:spPr/>
      <dgm:t>
        <a:bodyPr/>
        <a:lstStyle/>
        <a:p>
          <a:endParaRPr lang="ru-RU"/>
        </a:p>
      </dgm:t>
    </dgm:pt>
    <dgm:pt modelId="{8760C5C7-C230-494F-BC91-C58F34688CD8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фонд пространственных данных;</a:t>
          </a:r>
        </a:p>
      </dgm:t>
    </dgm:pt>
    <dgm:pt modelId="{AB7D9CC6-FD82-4603-90F4-BE5D044D99AE}" type="parTrans" cxnId="{C575E85B-5CE9-4AEF-A46D-712E854545F1}">
      <dgm:prSet/>
      <dgm:spPr/>
      <dgm:t>
        <a:bodyPr/>
        <a:lstStyle/>
        <a:p>
          <a:endParaRPr lang="ru-RU"/>
        </a:p>
      </dgm:t>
    </dgm:pt>
    <dgm:pt modelId="{C6F0DCC9-3977-458C-AD4F-D21EB97E130E}" type="sibTrans" cxnId="{C575E85B-5CE9-4AEF-A46D-712E854545F1}">
      <dgm:prSet/>
      <dgm:spPr/>
      <dgm:t>
        <a:bodyPr/>
        <a:lstStyle/>
        <a:p>
          <a:endParaRPr lang="ru-RU"/>
        </a:p>
      </dgm:t>
    </dgm:pt>
    <dgm:pt modelId="{942B79D2-46B9-4B3D-BB64-6148E8064A62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ведомственные фонды пространственных данных;</a:t>
          </a:r>
        </a:p>
      </dgm:t>
    </dgm:pt>
    <dgm:pt modelId="{320199BC-A259-45AB-BBC0-456434D76471}" type="parTrans" cxnId="{7C2D5A48-CB15-440F-AB0D-BAF382C82AC6}">
      <dgm:prSet/>
      <dgm:spPr/>
      <dgm:t>
        <a:bodyPr/>
        <a:lstStyle/>
        <a:p>
          <a:endParaRPr lang="ru-RU"/>
        </a:p>
      </dgm:t>
    </dgm:pt>
    <dgm:pt modelId="{F8828B8F-42F9-4881-A2D8-4210C3CD9028}" type="sibTrans" cxnId="{7C2D5A48-CB15-440F-AB0D-BAF382C82AC6}">
      <dgm:prSet/>
      <dgm:spPr/>
      <dgm:t>
        <a:bodyPr/>
        <a:lstStyle/>
        <a:p>
          <a:endParaRPr lang="ru-RU"/>
        </a:p>
      </dgm:t>
    </dgm:pt>
    <dgm:pt modelId="{FE375C5C-C50A-4130-8F72-CB201228D1FF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фонд пространственных данных обороны;</a:t>
          </a:r>
        </a:p>
      </dgm:t>
    </dgm:pt>
    <dgm:pt modelId="{DC0976BA-C6C1-4324-A07B-6958D793736F}" type="parTrans" cxnId="{0663CFC0-5AA9-42D4-8E9D-D9F12D3F5292}">
      <dgm:prSet/>
      <dgm:spPr/>
      <dgm:t>
        <a:bodyPr/>
        <a:lstStyle/>
        <a:p>
          <a:endParaRPr lang="ru-RU"/>
        </a:p>
      </dgm:t>
    </dgm:pt>
    <dgm:pt modelId="{C41A7CAA-BAE2-43BE-943A-1C529AFDFE56}" type="sibTrans" cxnId="{0663CFC0-5AA9-42D4-8E9D-D9F12D3F5292}">
      <dgm:prSet/>
      <dgm:spPr/>
      <dgm:t>
        <a:bodyPr/>
        <a:lstStyle/>
        <a:p>
          <a:endParaRPr lang="ru-RU"/>
        </a:p>
      </dgm:t>
    </dgm:pt>
    <dgm:pt modelId="{C3960406-C707-4217-91BA-B682D5541F09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региональные фонды пространственных данных</a:t>
          </a:r>
        </a:p>
      </dgm:t>
    </dgm:pt>
    <dgm:pt modelId="{76E30D6B-F1A1-4607-ABD8-E3E492CF8885}" type="parTrans" cxnId="{080F9401-BABE-4107-AB08-4FF287B81B9D}">
      <dgm:prSet/>
      <dgm:spPr/>
      <dgm:t>
        <a:bodyPr/>
        <a:lstStyle/>
        <a:p>
          <a:endParaRPr lang="ru-RU"/>
        </a:p>
      </dgm:t>
    </dgm:pt>
    <dgm:pt modelId="{6627DCAD-D17B-439A-87D2-C8D52BF1C762}" type="sibTrans" cxnId="{080F9401-BABE-4107-AB08-4FF287B81B9D}">
      <dgm:prSet/>
      <dgm:spPr/>
      <dgm:t>
        <a:bodyPr/>
        <a:lstStyle/>
        <a:p>
          <a:endParaRPr lang="ru-RU"/>
        </a:p>
      </dgm:t>
    </dgm:pt>
    <dgm:pt modelId="{8FC1D75A-F11D-40F3-9C84-E437DADA906B}" type="pres">
      <dgm:prSet presAssocID="{E5112521-CCFB-4DB6-9387-2F5C26169D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C322F2-C35C-42E8-A2C8-E34E25E08D52}" type="pres">
      <dgm:prSet presAssocID="{2016BF23-5A59-4817-84DB-3D252149D6FE}" presName="composite" presStyleCnt="0"/>
      <dgm:spPr/>
    </dgm:pt>
    <dgm:pt modelId="{2312270F-AA70-4B97-A78B-83B2E451CBA5}" type="pres">
      <dgm:prSet presAssocID="{2016BF23-5A59-4817-84DB-3D252149D6FE}" presName="parTx" presStyleLbl="alignNode1" presStyleIdx="0" presStyleCnt="1" custLinFactNeighborY="-33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ED5D0-BF34-41A5-9FB8-61E8D226F606}" type="pres">
      <dgm:prSet presAssocID="{2016BF23-5A59-4817-84DB-3D252149D6F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0F9401-BABE-4107-AB08-4FF287B81B9D}" srcId="{2016BF23-5A59-4817-84DB-3D252149D6FE}" destId="{C3960406-C707-4217-91BA-B682D5541F09}" srcOrd="3" destOrd="0" parTransId="{76E30D6B-F1A1-4607-ABD8-E3E492CF8885}" sibTransId="{6627DCAD-D17B-439A-87D2-C8D52BF1C762}"/>
    <dgm:cxn modelId="{ADA38617-7F84-44B7-BCCB-7DAA794112C2}" srcId="{E5112521-CCFB-4DB6-9387-2F5C26169D18}" destId="{2016BF23-5A59-4817-84DB-3D252149D6FE}" srcOrd="0" destOrd="0" parTransId="{B5CFB07B-CD95-4A69-88EA-1074B8606A83}" sibTransId="{48DB38AA-814F-4A28-9C21-255E938ABB6D}"/>
    <dgm:cxn modelId="{4D67D9B2-0C0E-4D03-8702-ECDE8DDD0E70}" type="presOf" srcId="{2016BF23-5A59-4817-84DB-3D252149D6FE}" destId="{2312270F-AA70-4B97-A78B-83B2E451CBA5}" srcOrd="0" destOrd="0" presId="urn:microsoft.com/office/officeart/2005/8/layout/hList1"/>
    <dgm:cxn modelId="{C575E85B-5CE9-4AEF-A46D-712E854545F1}" srcId="{2016BF23-5A59-4817-84DB-3D252149D6FE}" destId="{8760C5C7-C230-494F-BC91-C58F34688CD8}" srcOrd="0" destOrd="0" parTransId="{AB7D9CC6-FD82-4603-90F4-BE5D044D99AE}" sibTransId="{C6F0DCC9-3977-458C-AD4F-D21EB97E130E}"/>
    <dgm:cxn modelId="{7C2D5A48-CB15-440F-AB0D-BAF382C82AC6}" srcId="{2016BF23-5A59-4817-84DB-3D252149D6FE}" destId="{942B79D2-46B9-4B3D-BB64-6148E8064A62}" srcOrd="1" destOrd="0" parTransId="{320199BC-A259-45AB-BBC0-456434D76471}" sibTransId="{F8828B8F-42F9-4881-A2D8-4210C3CD9028}"/>
    <dgm:cxn modelId="{F5E8434D-D332-451D-BC11-1B1C44A39968}" type="presOf" srcId="{FE375C5C-C50A-4130-8F72-CB201228D1FF}" destId="{09FED5D0-BF34-41A5-9FB8-61E8D226F606}" srcOrd="0" destOrd="2" presId="urn:microsoft.com/office/officeart/2005/8/layout/hList1"/>
    <dgm:cxn modelId="{C07C98A9-FB5A-4F71-A34A-E1743FDF46A4}" type="presOf" srcId="{C3960406-C707-4217-91BA-B682D5541F09}" destId="{09FED5D0-BF34-41A5-9FB8-61E8D226F606}" srcOrd="0" destOrd="3" presId="urn:microsoft.com/office/officeart/2005/8/layout/hList1"/>
    <dgm:cxn modelId="{EC1585D5-653C-4076-A0C7-95E771BD68B3}" type="presOf" srcId="{8760C5C7-C230-494F-BC91-C58F34688CD8}" destId="{09FED5D0-BF34-41A5-9FB8-61E8D226F606}" srcOrd="0" destOrd="0" presId="urn:microsoft.com/office/officeart/2005/8/layout/hList1"/>
    <dgm:cxn modelId="{0663CFC0-5AA9-42D4-8E9D-D9F12D3F5292}" srcId="{2016BF23-5A59-4817-84DB-3D252149D6FE}" destId="{FE375C5C-C50A-4130-8F72-CB201228D1FF}" srcOrd="2" destOrd="0" parTransId="{DC0976BA-C6C1-4324-A07B-6958D793736F}" sibTransId="{C41A7CAA-BAE2-43BE-943A-1C529AFDFE56}"/>
    <dgm:cxn modelId="{9236E8D2-4CD6-4894-9EE4-5FE22B44CA02}" type="presOf" srcId="{E5112521-CCFB-4DB6-9387-2F5C26169D18}" destId="{8FC1D75A-F11D-40F3-9C84-E437DADA906B}" srcOrd="0" destOrd="0" presId="urn:microsoft.com/office/officeart/2005/8/layout/hList1"/>
    <dgm:cxn modelId="{EA8E0BCF-0326-420B-94EB-F4C898F61622}" type="presOf" srcId="{942B79D2-46B9-4B3D-BB64-6148E8064A62}" destId="{09FED5D0-BF34-41A5-9FB8-61E8D226F606}" srcOrd="0" destOrd="1" presId="urn:microsoft.com/office/officeart/2005/8/layout/hList1"/>
    <dgm:cxn modelId="{1B75A4A4-D9BD-4629-A550-FA45508F9663}" type="presParOf" srcId="{8FC1D75A-F11D-40F3-9C84-E437DADA906B}" destId="{25C322F2-C35C-42E8-A2C8-E34E25E08D52}" srcOrd="0" destOrd="0" presId="urn:microsoft.com/office/officeart/2005/8/layout/hList1"/>
    <dgm:cxn modelId="{7548700F-3298-4CF4-ADBE-DD3511D547DC}" type="presParOf" srcId="{25C322F2-C35C-42E8-A2C8-E34E25E08D52}" destId="{2312270F-AA70-4B97-A78B-83B2E451CBA5}" srcOrd="0" destOrd="0" presId="urn:microsoft.com/office/officeart/2005/8/layout/hList1"/>
    <dgm:cxn modelId="{A26C599F-6B60-48AB-91A5-3A6C346E3B31}" type="presParOf" srcId="{25C322F2-C35C-42E8-A2C8-E34E25E08D52}" destId="{09FED5D0-BF34-41A5-9FB8-61E8D226F60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5D8B67-16D9-427E-A07D-98FF5868DB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A67617-2938-4889-9770-23D3CC8EBBAA}">
      <dgm:prSet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Сдача материалов регулируется приказом Минэкономразвития России от 07.11.2017 № 603.</a:t>
          </a:r>
        </a:p>
      </dgm:t>
    </dgm:pt>
    <dgm:pt modelId="{83E48CB1-3EA8-40A8-8E47-A8CDF334C5A2}" type="parTrans" cxnId="{B6BBF022-3C51-4A66-A51A-7B51C8DEA12F}">
      <dgm:prSet/>
      <dgm:spPr/>
      <dgm:t>
        <a:bodyPr/>
        <a:lstStyle/>
        <a:p>
          <a:endParaRPr lang="ru-RU"/>
        </a:p>
      </dgm:t>
    </dgm:pt>
    <dgm:pt modelId="{0A1BC9BC-7519-48B9-A6A1-44279A78C16E}" type="sibTrans" cxnId="{B6BBF022-3C51-4A66-A51A-7B51C8DEA12F}">
      <dgm:prSet/>
      <dgm:spPr/>
      <dgm:t>
        <a:bodyPr/>
        <a:lstStyle/>
        <a:p>
          <a:endParaRPr lang="ru-RU"/>
        </a:p>
      </dgm:t>
    </dgm:pt>
    <dgm:pt modelId="{656DA2B9-0812-4F5E-87AF-9E82B8A44F33}">
      <dgm:prSet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В федеральный фонд пространственных данных включаются:</a:t>
          </a:r>
        </a:p>
      </dgm:t>
    </dgm:pt>
    <dgm:pt modelId="{16F5B93E-6749-40D7-80BB-97B90857FFD9}" type="parTrans" cxnId="{E3C2F1CB-1DEA-4078-9DB5-701A613B6801}">
      <dgm:prSet/>
      <dgm:spPr/>
      <dgm:t>
        <a:bodyPr/>
        <a:lstStyle/>
        <a:p>
          <a:endParaRPr lang="ru-RU"/>
        </a:p>
      </dgm:t>
    </dgm:pt>
    <dgm:pt modelId="{B78CDDD0-74B5-472C-BC68-A7612E22EA51}" type="sibTrans" cxnId="{E3C2F1CB-1DEA-4078-9DB5-701A613B6801}">
      <dgm:prSet/>
      <dgm:spPr/>
      <dgm:t>
        <a:bodyPr/>
        <a:lstStyle/>
        <a:p>
          <a:endParaRPr lang="ru-RU"/>
        </a:p>
      </dgm:t>
    </dgm:pt>
    <dgm:pt modelId="{C8555BB7-C8C9-4065-AE44-13EA2418263C}">
      <dgm:prSet custT="1"/>
      <dgm:spPr/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пространственные данные и материалы, полученные в результате выполнения за счет средств федерального бюджета геодезических и картографических работ, организованных федеральным органом исполнительной власти, уполномоченным на оказание государственных услуг в сфере геодезии и картографии, или подведомственным данному органу федеральным государственным учреждением, включая сведения о пунктах государственной геодезической сети, государственной нивелирной сети и государственной гравиметрической сети;</a:t>
          </a:r>
        </a:p>
      </dgm:t>
    </dgm:pt>
    <dgm:pt modelId="{2D62921B-3FF3-463A-A817-4F326F5A1CFB}" type="parTrans" cxnId="{EA52709F-F8D0-4DF9-A948-0D666B1294CE}">
      <dgm:prSet/>
      <dgm:spPr/>
      <dgm:t>
        <a:bodyPr/>
        <a:lstStyle/>
        <a:p>
          <a:endParaRPr lang="ru-RU"/>
        </a:p>
      </dgm:t>
    </dgm:pt>
    <dgm:pt modelId="{2031ABC5-8687-477E-8916-C30386552205}" type="sibTrans" cxnId="{EA52709F-F8D0-4DF9-A948-0D666B1294CE}">
      <dgm:prSet/>
      <dgm:spPr/>
      <dgm:t>
        <a:bodyPr/>
        <a:lstStyle/>
        <a:p>
          <a:endParaRPr lang="ru-RU"/>
        </a:p>
      </dgm:t>
    </dgm:pt>
    <dgm:pt modelId="{C4AD36A7-3557-439A-9DB0-FCC1235EAD6C}">
      <dgm:prSet custT="1"/>
      <dgm:spPr/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пространственные данные и материалы, полученные в результате выполнения геодезических и картографических работ, организованных органами государственной власти субъектов Российской Федерации или подведомственными данным органам государственными учреждениями, в случае отсутствия соответствующих фондов пространственных данных субъектов Российской Федерации.</a:t>
          </a:r>
        </a:p>
      </dgm:t>
    </dgm:pt>
    <dgm:pt modelId="{321DF096-B87F-4293-90DC-55E3378CFC9A}" type="parTrans" cxnId="{4BB3D6D8-0840-453D-9798-944D338492EC}">
      <dgm:prSet/>
      <dgm:spPr/>
      <dgm:t>
        <a:bodyPr/>
        <a:lstStyle/>
        <a:p>
          <a:endParaRPr lang="ru-RU"/>
        </a:p>
      </dgm:t>
    </dgm:pt>
    <dgm:pt modelId="{A2776249-B6DE-4F82-9EB2-DE2DAA587280}" type="sibTrans" cxnId="{4BB3D6D8-0840-453D-9798-944D338492EC}">
      <dgm:prSet/>
      <dgm:spPr/>
      <dgm:t>
        <a:bodyPr/>
        <a:lstStyle/>
        <a:p>
          <a:endParaRPr lang="ru-RU"/>
        </a:p>
      </dgm:t>
    </dgm:pt>
    <dgm:pt modelId="{0C95B047-7FF7-4242-AFBD-0CFA1B06901C}">
      <dgm:prSet/>
      <dgm:spPr/>
      <dgm:t>
        <a:bodyPr/>
        <a:lstStyle/>
        <a:p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В ведомственные фонды пространственных данных включаются пространственные данные и материалы (в том числе специальные карты), полученные в результате организации геодезических и картографических работ федеральными органами исполнительной власти</a:t>
          </a:r>
        </a:p>
      </dgm:t>
    </dgm:pt>
    <dgm:pt modelId="{2AEAC41B-7D98-44CE-8DEF-436C194A747A}" type="parTrans" cxnId="{75D6C30B-B86D-490F-A1E7-A6A54B742D0A}">
      <dgm:prSet/>
      <dgm:spPr/>
      <dgm:t>
        <a:bodyPr/>
        <a:lstStyle/>
        <a:p>
          <a:endParaRPr lang="ru-RU"/>
        </a:p>
      </dgm:t>
    </dgm:pt>
    <dgm:pt modelId="{B7051013-ECFF-4A08-8BD1-DCBFDDB19F34}" type="sibTrans" cxnId="{75D6C30B-B86D-490F-A1E7-A6A54B742D0A}">
      <dgm:prSet/>
      <dgm:spPr/>
      <dgm:t>
        <a:bodyPr/>
        <a:lstStyle/>
        <a:p>
          <a:endParaRPr lang="ru-RU"/>
        </a:p>
      </dgm:t>
    </dgm:pt>
    <dgm:pt modelId="{63F7AADF-72C3-47DB-B9BD-5791ED03455A}" type="pres">
      <dgm:prSet presAssocID="{1C5D8B67-16D9-427E-A07D-98FF5868DB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2926D4-50D7-468F-8BC5-12A03D6296B9}" type="pres">
      <dgm:prSet presAssocID="{8EA67617-2938-4889-9770-23D3CC8EBBAA}" presName="parentText" presStyleLbl="node1" presStyleIdx="0" presStyleCnt="3" custScaleX="98551" custScaleY="34717" custLinFactY="-423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02093-2E9F-4691-8923-767391DBC4A4}" type="pres">
      <dgm:prSet presAssocID="{0A1BC9BC-7519-48B9-A6A1-44279A78C16E}" presName="spacer" presStyleCnt="0"/>
      <dgm:spPr/>
    </dgm:pt>
    <dgm:pt modelId="{EB39F090-890E-4DF5-A2B4-5979500886BF}" type="pres">
      <dgm:prSet presAssocID="{656DA2B9-0812-4F5E-87AF-9E82B8A44F33}" presName="parentText" presStyleLbl="node1" presStyleIdx="1" presStyleCnt="3" custScaleX="98551" custScaleY="35551" custLinFactNeighborX="0" custLinFactNeighborY="-37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7F1FBC-2983-43F0-B469-67B2792975D8}" type="pres">
      <dgm:prSet presAssocID="{656DA2B9-0812-4F5E-87AF-9E82B8A44F3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1F2FA-F990-4D7E-9194-D13A47FFBE54}" type="pres">
      <dgm:prSet presAssocID="{0C95B047-7FF7-4242-AFBD-0CFA1B06901C}" presName="parentText" presStyleLbl="node1" presStyleIdx="2" presStyleCnt="3" custScaleY="81550" custLinFactNeighborY="55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5FE668-1E4E-4F16-A1FD-8E96947A6F05}" type="presOf" srcId="{C8555BB7-C8C9-4065-AE44-13EA2418263C}" destId="{297F1FBC-2983-43F0-B469-67B2792975D8}" srcOrd="0" destOrd="0" presId="urn:microsoft.com/office/officeart/2005/8/layout/vList2"/>
    <dgm:cxn modelId="{B6BBF022-3C51-4A66-A51A-7B51C8DEA12F}" srcId="{1C5D8B67-16D9-427E-A07D-98FF5868DBAB}" destId="{8EA67617-2938-4889-9770-23D3CC8EBBAA}" srcOrd="0" destOrd="0" parTransId="{83E48CB1-3EA8-40A8-8E47-A8CDF334C5A2}" sibTransId="{0A1BC9BC-7519-48B9-A6A1-44279A78C16E}"/>
    <dgm:cxn modelId="{29F02564-DF6E-4AAB-9765-5C2536AEE477}" type="presOf" srcId="{656DA2B9-0812-4F5E-87AF-9E82B8A44F33}" destId="{EB39F090-890E-4DF5-A2B4-5979500886BF}" srcOrd="0" destOrd="0" presId="urn:microsoft.com/office/officeart/2005/8/layout/vList2"/>
    <dgm:cxn modelId="{CE9A8F55-A9E3-44BC-992C-F39043635ED3}" type="presOf" srcId="{0C95B047-7FF7-4242-AFBD-0CFA1B06901C}" destId="{0791F2FA-F990-4D7E-9194-D13A47FFBE54}" srcOrd="0" destOrd="0" presId="urn:microsoft.com/office/officeart/2005/8/layout/vList2"/>
    <dgm:cxn modelId="{75D6C30B-B86D-490F-A1E7-A6A54B742D0A}" srcId="{1C5D8B67-16D9-427E-A07D-98FF5868DBAB}" destId="{0C95B047-7FF7-4242-AFBD-0CFA1B06901C}" srcOrd="2" destOrd="0" parTransId="{2AEAC41B-7D98-44CE-8DEF-436C194A747A}" sibTransId="{B7051013-ECFF-4A08-8BD1-DCBFDDB19F34}"/>
    <dgm:cxn modelId="{E3C2F1CB-1DEA-4078-9DB5-701A613B6801}" srcId="{1C5D8B67-16D9-427E-A07D-98FF5868DBAB}" destId="{656DA2B9-0812-4F5E-87AF-9E82B8A44F33}" srcOrd="1" destOrd="0" parTransId="{16F5B93E-6749-40D7-80BB-97B90857FFD9}" sibTransId="{B78CDDD0-74B5-472C-BC68-A7612E22EA51}"/>
    <dgm:cxn modelId="{B531894E-94E4-4A1D-A1CB-107AC24D2C9C}" type="presOf" srcId="{8EA67617-2938-4889-9770-23D3CC8EBBAA}" destId="{322926D4-50D7-468F-8BC5-12A03D6296B9}" srcOrd="0" destOrd="0" presId="urn:microsoft.com/office/officeart/2005/8/layout/vList2"/>
    <dgm:cxn modelId="{9DF602AA-DF46-4FCF-B61B-33BFB7D994D3}" type="presOf" srcId="{C4AD36A7-3557-439A-9DB0-FCC1235EAD6C}" destId="{297F1FBC-2983-43F0-B469-67B2792975D8}" srcOrd="0" destOrd="1" presId="urn:microsoft.com/office/officeart/2005/8/layout/vList2"/>
    <dgm:cxn modelId="{EA52709F-F8D0-4DF9-A948-0D666B1294CE}" srcId="{656DA2B9-0812-4F5E-87AF-9E82B8A44F33}" destId="{C8555BB7-C8C9-4065-AE44-13EA2418263C}" srcOrd="0" destOrd="0" parTransId="{2D62921B-3FF3-463A-A817-4F326F5A1CFB}" sibTransId="{2031ABC5-8687-477E-8916-C30386552205}"/>
    <dgm:cxn modelId="{DD9B800C-F764-4CD0-B28E-C01C526BB134}" type="presOf" srcId="{1C5D8B67-16D9-427E-A07D-98FF5868DBAB}" destId="{63F7AADF-72C3-47DB-B9BD-5791ED03455A}" srcOrd="0" destOrd="0" presId="urn:microsoft.com/office/officeart/2005/8/layout/vList2"/>
    <dgm:cxn modelId="{4BB3D6D8-0840-453D-9798-944D338492EC}" srcId="{656DA2B9-0812-4F5E-87AF-9E82B8A44F33}" destId="{C4AD36A7-3557-439A-9DB0-FCC1235EAD6C}" srcOrd="1" destOrd="0" parTransId="{321DF096-B87F-4293-90DC-55E3378CFC9A}" sibTransId="{A2776249-B6DE-4F82-9EB2-DE2DAA587280}"/>
    <dgm:cxn modelId="{B385BABF-B42C-423A-8985-3B410A7C7684}" type="presParOf" srcId="{63F7AADF-72C3-47DB-B9BD-5791ED03455A}" destId="{322926D4-50D7-468F-8BC5-12A03D6296B9}" srcOrd="0" destOrd="0" presId="urn:microsoft.com/office/officeart/2005/8/layout/vList2"/>
    <dgm:cxn modelId="{13AD243A-E202-4518-806A-2AF6736E8FB9}" type="presParOf" srcId="{63F7AADF-72C3-47DB-B9BD-5791ED03455A}" destId="{09502093-2E9F-4691-8923-767391DBC4A4}" srcOrd="1" destOrd="0" presId="urn:microsoft.com/office/officeart/2005/8/layout/vList2"/>
    <dgm:cxn modelId="{9272E969-7AA8-4F7D-853D-36CF43046DDE}" type="presParOf" srcId="{63F7AADF-72C3-47DB-B9BD-5791ED03455A}" destId="{EB39F090-890E-4DF5-A2B4-5979500886BF}" srcOrd="2" destOrd="0" presId="urn:microsoft.com/office/officeart/2005/8/layout/vList2"/>
    <dgm:cxn modelId="{13967245-916D-4A66-9F6A-12CAF6619C81}" type="presParOf" srcId="{63F7AADF-72C3-47DB-B9BD-5791ED03455A}" destId="{297F1FBC-2983-43F0-B469-67B2792975D8}" srcOrd="3" destOrd="0" presId="urn:microsoft.com/office/officeart/2005/8/layout/vList2"/>
    <dgm:cxn modelId="{6775E2D9-897C-4A93-A2FC-1E86314C1F26}" type="presParOf" srcId="{63F7AADF-72C3-47DB-B9BD-5791ED03455A}" destId="{0791F2FA-F990-4D7E-9194-D13A47FFBE5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3CF2EA-DCFF-4814-A10B-79383E95EC7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CEDC5E-344A-4584-94D5-D1F4C1D2E0FD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Согласно Стратегии пространственного развития Российской Федерации на период до 2025 года, в целях обеспечения развития сферы пространственных данных, создания комплексной основы для </a:t>
          </a:r>
          <a:r>
            <a:rPr lang="ru-RU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повышения эффективности использования и оборота земельных ресурсов и обеспечения гарантий прав на недвижимость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необходимо создать </a:t>
          </a:r>
          <a:r>
            <a:rPr lang="ru-RU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национальную систему пространственных данных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, которая включает мероприятия по созданию единой цифровой платформы пространственных данных, а также мероприятия, направленные на повышение капитализации территории страны.</a:t>
          </a:r>
        </a:p>
      </dgm:t>
    </dgm:pt>
    <dgm:pt modelId="{3F94E1BA-A8D2-4947-BAA6-CC64380342F2}" type="parTrans" cxnId="{67CC4118-301B-45E6-927B-D95F16159AAE}">
      <dgm:prSet/>
      <dgm:spPr/>
      <dgm:t>
        <a:bodyPr/>
        <a:lstStyle/>
        <a:p>
          <a:endParaRPr lang="ru-RU"/>
        </a:p>
      </dgm:t>
    </dgm:pt>
    <dgm:pt modelId="{6CDCF7B8-6A59-43A1-85DA-866D84F2CBE5}" type="sibTrans" cxnId="{67CC4118-301B-45E6-927B-D95F16159AAE}">
      <dgm:prSet/>
      <dgm:spPr/>
      <dgm:t>
        <a:bodyPr/>
        <a:lstStyle/>
        <a:p>
          <a:endParaRPr lang="ru-RU"/>
        </a:p>
      </dgm:t>
    </dgm:pt>
    <dgm:pt modelId="{406BBFEF-C133-436D-8272-C98E2D86F148}" type="pres">
      <dgm:prSet presAssocID="{3A3CF2EA-DCFF-4814-A10B-79383E95EC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703FAE-D7D5-4656-881E-6676BBF429BE}" type="pres">
      <dgm:prSet presAssocID="{BECEDC5E-344A-4584-94D5-D1F4C1D2E0FD}" presName="composite" presStyleCnt="0"/>
      <dgm:spPr/>
    </dgm:pt>
    <dgm:pt modelId="{88EB4359-2CEA-4571-BBD5-9FB624E4B76E}" type="pres">
      <dgm:prSet presAssocID="{BECEDC5E-344A-4584-94D5-D1F4C1D2E0FD}" presName="parTx" presStyleLbl="alignNode1" presStyleIdx="0" presStyleCnt="1" custScaleY="993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58D1F3-9D3A-47EC-9C20-478E7D2E4542}" type="pres">
      <dgm:prSet presAssocID="{BECEDC5E-344A-4584-94D5-D1F4C1D2E0FD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1A544ACC-222D-4EF0-A816-07FC1EDBB31A}" type="presOf" srcId="{BECEDC5E-344A-4584-94D5-D1F4C1D2E0FD}" destId="{88EB4359-2CEA-4571-BBD5-9FB624E4B76E}" srcOrd="0" destOrd="0" presId="urn:microsoft.com/office/officeart/2005/8/layout/hList1"/>
    <dgm:cxn modelId="{67CC4118-301B-45E6-927B-D95F16159AAE}" srcId="{3A3CF2EA-DCFF-4814-A10B-79383E95EC78}" destId="{BECEDC5E-344A-4584-94D5-D1F4C1D2E0FD}" srcOrd="0" destOrd="0" parTransId="{3F94E1BA-A8D2-4947-BAA6-CC64380342F2}" sibTransId="{6CDCF7B8-6A59-43A1-85DA-866D84F2CBE5}"/>
    <dgm:cxn modelId="{1DB9BDF4-8286-428C-B049-5D9EFB2D4ED2}" type="presOf" srcId="{3A3CF2EA-DCFF-4814-A10B-79383E95EC78}" destId="{406BBFEF-C133-436D-8272-C98E2D86F148}" srcOrd="0" destOrd="0" presId="urn:microsoft.com/office/officeart/2005/8/layout/hList1"/>
    <dgm:cxn modelId="{1EB1D6B0-C13C-40DA-8715-0240E210C2EE}" type="presParOf" srcId="{406BBFEF-C133-436D-8272-C98E2D86F148}" destId="{34703FAE-D7D5-4656-881E-6676BBF429BE}" srcOrd="0" destOrd="0" presId="urn:microsoft.com/office/officeart/2005/8/layout/hList1"/>
    <dgm:cxn modelId="{95D484DA-CD2C-47F9-A533-53740A466E8A}" type="presParOf" srcId="{34703FAE-D7D5-4656-881E-6676BBF429BE}" destId="{88EB4359-2CEA-4571-BBD5-9FB624E4B76E}" srcOrd="0" destOrd="0" presId="urn:microsoft.com/office/officeart/2005/8/layout/hList1"/>
    <dgm:cxn modelId="{DDD42954-EAE5-491F-8CC1-A8CB0FAF5DA2}" type="presParOf" srcId="{34703FAE-D7D5-4656-881E-6676BBF429BE}" destId="{B458D1F3-9D3A-47EC-9C20-478E7D2E454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7E2C091-6CA8-45FC-B65D-7C1BA0C051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B2FCD2-9190-45F1-A4BE-85DD77FD75AB}">
      <dgm:prSet custT="1"/>
      <dgm:spPr/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Переход к ведению ЕЭКО в мониторинговом режиме (обновления), повышение качества картографического материала, включая создание новых объектов и публикацию сведений</a:t>
          </a:r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F33C57-2FAC-4AE3-BAFD-CA6C929F184A}" type="parTrans" cxnId="{CF67FBF2-958C-4A24-8816-A2F61D2EABE0}">
      <dgm:prSet/>
      <dgm:spPr/>
      <dgm:t>
        <a:bodyPr/>
        <a:lstStyle/>
        <a:p>
          <a:endParaRPr lang="ru-RU"/>
        </a:p>
      </dgm:t>
    </dgm:pt>
    <dgm:pt modelId="{6E762BF6-1788-4121-A6EE-9C1D1F002FC1}" type="sibTrans" cxnId="{CF67FBF2-958C-4A24-8816-A2F61D2EABE0}">
      <dgm:prSet/>
      <dgm:spPr/>
      <dgm:t>
        <a:bodyPr/>
        <a:lstStyle/>
        <a:p>
          <a:endParaRPr lang="ru-RU"/>
        </a:p>
      </dgm:t>
    </dgm:pt>
    <dgm:pt modelId="{AB5E672B-66BD-45ED-9CC8-292ED35986B6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dgm:style>
      </dgm:prSet>
      <dgm:spPr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pPr algn="l"/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межведомственного</a:t>
          </a:r>
          <a:r>
            <a:rPr lang="en-US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информационного взаимодействия</a:t>
          </a:r>
          <a:endParaRPr lang="ru-RU" sz="2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6FD576-FF69-4FE0-B242-0EAF9B81891C}" type="parTrans" cxnId="{CDB98848-3E55-4BCA-AD2C-1038D5742C0A}">
      <dgm:prSet/>
      <dgm:spPr/>
      <dgm:t>
        <a:bodyPr/>
        <a:lstStyle/>
        <a:p>
          <a:endParaRPr lang="ru-RU"/>
        </a:p>
      </dgm:t>
    </dgm:pt>
    <dgm:pt modelId="{38B4050B-7FA9-4A1A-A439-A714FA4532ED}" type="sibTrans" cxnId="{CDB98848-3E55-4BCA-AD2C-1038D5742C0A}">
      <dgm:prSet/>
      <dgm:spPr/>
      <dgm:t>
        <a:bodyPr/>
        <a:lstStyle/>
        <a:p>
          <a:endParaRPr lang="ru-RU"/>
        </a:p>
      </dgm:t>
    </dgm:pt>
    <dgm:pt modelId="{E0DA164F-70C1-4C7A-98EF-B7E600414909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dgm:style>
      </dgm:prSet>
      <dgm:spPr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dgm:spPr>
      <dgm:t>
        <a:bodyPr/>
        <a:lstStyle/>
        <a:p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Гармонизация, постоянное совершенствование, устранение и предупреждение коллизий нормативно-правовой базы в части пространственных данных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D160EE-E2FF-4292-A6E8-E2BE0F14BC6E}" type="parTrans" cxnId="{82A57E2A-A886-4DF6-B99F-F314B62FFC42}">
      <dgm:prSet/>
      <dgm:spPr/>
      <dgm:t>
        <a:bodyPr/>
        <a:lstStyle/>
        <a:p>
          <a:endParaRPr lang="ru-RU"/>
        </a:p>
      </dgm:t>
    </dgm:pt>
    <dgm:pt modelId="{98D1FCA8-7EE8-4B5F-9A9D-F0B6376AF09A}" type="sibTrans" cxnId="{82A57E2A-A886-4DF6-B99F-F314B62FFC42}">
      <dgm:prSet/>
      <dgm:spPr/>
      <dgm:t>
        <a:bodyPr/>
        <a:lstStyle/>
        <a:p>
          <a:endParaRPr lang="ru-RU"/>
        </a:p>
      </dgm:t>
    </dgm:pt>
    <dgm:pt modelId="{168894D0-4335-41E4-9A7C-1898BBBBF757}" type="pres">
      <dgm:prSet presAssocID="{87E2C091-6CA8-45FC-B65D-7C1BA0C051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64C0B6-6412-4A1D-966D-1F75DCECF63F}" type="pres">
      <dgm:prSet presAssocID="{E5B2FCD2-9190-45F1-A4BE-85DD77FD75AB}" presName="parentText" presStyleLbl="node1" presStyleIdx="0" presStyleCnt="3" custScaleY="775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95C95-E27D-49FE-A988-8D4432D6B0B0}" type="pres">
      <dgm:prSet presAssocID="{6E762BF6-1788-4121-A6EE-9C1D1F002FC1}" presName="spacer" presStyleCnt="0"/>
      <dgm:spPr/>
    </dgm:pt>
    <dgm:pt modelId="{F3CE2793-B24C-499C-A827-CCE01EDDD1CB}" type="pres">
      <dgm:prSet presAssocID="{AB5E672B-66BD-45ED-9CC8-292ED35986B6}" presName="parentText" presStyleLbl="node1" presStyleIdx="1" presStyleCnt="3" custScaleX="100000" custScaleY="5208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3E4A8A-573D-45EA-9326-41E8EBDF1996}" type="pres">
      <dgm:prSet presAssocID="{38B4050B-7FA9-4A1A-A439-A714FA4532ED}" presName="spacer" presStyleCnt="0"/>
      <dgm:spPr/>
    </dgm:pt>
    <dgm:pt modelId="{F7E04E43-2897-4A33-8994-1706D7A376A1}" type="pres">
      <dgm:prSet presAssocID="{E0DA164F-70C1-4C7A-98EF-B7E600414909}" presName="parentText" presStyleLbl="node1" presStyleIdx="2" presStyleCnt="3" custScaleY="755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2C7610-E071-4D9C-9762-1B9A5CF9A14E}" type="presOf" srcId="{87E2C091-6CA8-45FC-B65D-7C1BA0C05156}" destId="{168894D0-4335-41E4-9A7C-1898BBBBF757}" srcOrd="0" destOrd="0" presId="urn:microsoft.com/office/officeart/2005/8/layout/vList2"/>
    <dgm:cxn modelId="{07E9191D-91A3-43DF-9447-2023B4E37AF3}" type="presOf" srcId="{E0DA164F-70C1-4C7A-98EF-B7E600414909}" destId="{F7E04E43-2897-4A33-8994-1706D7A376A1}" srcOrd="0" destOrd="0" presId="urn:microsoft.com/office/officeart/2005/8/layout/vList2"/>
    <dgm:cxn modelId="{CF67FBF2-958C-4A24-8816-A2F61D2EABE0}" srcId="{87E2C091-6CA8-45FC-B65D-7C1BA0C05156}" destId="{E5B2FCD2-9190-45F1-A4BE-85DD77FD75AB}" srcOrd="0" destOrd="0" parTransId="{48F33C57-2FAC-4AE3-BAFD-CA6C929F184A}" sibTransId="{6E762BF6-1788-4121-A6EE-9C1D1F002FC1}"/>
    <dgm:cxn modelId="{82A57E2A-A886-4DF6-B99F-F314B62FFC42}" srcId="{87E2C091-6CA8-45FC-B65D-7C1BA0C05156}" destId="{E0DA164F-70C1-4C7A-98EF-B7E600414909}" srcOrd="2" destOrd="0" parTransId="{4FD160EE-E2FF-4292-A6E8-E2BE0F14BC6E}" sibTransId="{98D1FCA8-7EE8-4B5F-9A9D-F0B6376AF09A}"/>
    <dgm:cxn modelId="{1FBB2E74-807F-45DD-97AE-804716496800}" type="presOf" srcId="{E5B2FCD2-9190-45F1-A4BE-85DD77FD75AB}" destId="{6A64C0B6-6412-4A1D-966D-1F75DCECF63F}" srcOrd="0" destOrd="0" presId="urn:microsoft.com/office/officeart/2005/8/layout/vList2"/>
    <dgm:cxn modelId="{CDB98848-3E55-4BCA-AD2C-1038D5742C0A}" srcId="{87E2C091-6CA8-45FC-B65D-7C1BA0C05156}" destId="{AB5E672B-66BD-45ED-9CC8-292ED35986B6}" srcOrd="1" destOrd="0" parTransId="{B06FD576-FF69-4FE0-B242-0EAF9B81891C}" sibTransId="{38B4050B-7FA9-4A1A-A439-A714FA4532ED}"/>
    <dgm:cxn modelId="{B51BF17E-D0B0-4874-8256-FFC546A9410D}" type="presOf" srcId="{AB5E672B-66BD-45ED-9CC8-292ED35986B6}" destId="{F3CE2793-B24C-499C-A827-CCE01EDDD1CB}" srcOrd="0" destOrd="0" presId="urn:microsoft.com/office/officeart/2005/8/layout/vList2"/>
    <dgm:cxn modelId="{A8D2BD9F-3028-44E2-A3D4-82000F3DA6CD}" type="presParOf" srcId="{168894D0-4335-41E4-9A7C-1898BBBBF757}" destId="{6A64C0B6-6412-4A1D-966D-1F75DCECF63F}" srcOrd="0" destOrd="0" presId="urn:microsoft.com/office/officeart/2005/8/layout/vList2"/>
    <dgm:cxn modelId="{E2ED47CB-CDA8-46E9-AECE-E38163CC5E98}" type="presParOf" srcId="{168894D0-4335-41E4-9A7C-1898BBBBF757}" destId="{D0095C95-E27D-49FE-A988-8D4432D6B0B0}" srcOrd="1" destOrd="0" presId="urn:microsoft.com/office/officeart/2005/8/layout/vList2"/>
    <dgm:cxn modelId="{F0DD241A-DDEF-4A38-A375-12505C0751D8}" type="presParOf" srcId="{168894D0-4335-41E4-9A7C-1898BBBBF757}" destId="{F3CE2793-B24C-499C-A827-CCE01EDDD1CB}" srcOrd="2" destOrd="0" presId="urn:microsoft.com/office/officeart/2005/8/layout/vList2"/>
    <dgm:cxn modelId="{1E026D1F-CD27-4813-8EAA-915448B8A920}" type="presParOf" srcId="{168894D0-4335-41E4-9A7C-1898BBBBF757}" destId="{8D3E4A8A-573D-45EA-9326-41E8EBDF1996}" srcOrd="3" destOrd="0" presId="urn:microsoft.com/office/officeart/2005/8/layout/vList2"/>
    <dgm:cxn modelId="{26F2772A-A26B-43BF-A80E-182A674A9E63}" type="presParOf" srcId="{168894D0-4335-41E4-9A7C-1898BBBBF757}" destId="{F7E04E43-2897-4A33-8994-1706D7A376A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820DA68-FA7F-4F47-9652-C414677A726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6212267-63F0-4A36-8481-C91BA8F24F8B}">
      <dgm:prSet custT="1"/>
      <dgm:spPr/>
      <dgm:t>
        <a:bodyPr/>
        <a:lstStyle/>
        <a:p>
          <a:r>
            <a:rPr lang="ru-RU" sz="30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к размышлению («карта  - не фотография, но…»)</a:t>
          </a:r>
        </a:p>
      </dgm:t>
    </dgm:pt>
    <dgm:pt modelId="{67C9CC26-5372-4DD2-9262-8410FAE000AA}" type="parTrans" cxnId="{14CB2D49-B22B-4B50-BF49-47A716524947}">
      <dgm:prSet/>
      <dgm:spPr/>
      <dgm:t>
        <a:bodyPr/>
        <a:lstStyle/>
        <a:p>
          <a:endParaRPr lang="ru-RU"/>
        </a:p>
      </dgm:t>
    </dgm:pt>
    <dgm:pt modelId="{1E5F5F7C-2740-4E12-ABA6-5364B5FFF881}" type="sibTrans" cxnId="{14CB2D49-B22B-4B50-BF49-47A716524947}">
      <dgm:prSet/>
      <dgm:spPr/>
      <dgm:t>
        <a:bodyPr/>
        <a:lstStyle/>
        <a:p>
          <a:endParaRPr lang="ru-RU"/>
        </a:p>
      </dgm:t>
    </dgm:pt>
    <dgm:pt modelId="{01186089-F0DE-43A1-9010-6F33FAB78640}">
      <dgm:prSet custT="1"/>
      <dgm:spPr/>
      <dgm:t>
        <a:bodyPr/>
        <a:lstStyle/>
        <a:p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Частичный отказ от векторного представления – переход к работе на растрах (</a:t>
          </a:r>
          <a:r>
            <a:rPr lang="ru-RU" sz="2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космоснимки</a:t>
          </a:r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 и т.п)</a:t>
          </a:r>
        </a:p>
      </dgm:t>
    </dgm:pt>
    <dgm:pt modelId="{95B5D0B2-5E4D-4FBA-8104-72958290CDB6}" type="parTrans" cxnId="{160AC9E4-7208-444A-B7D4-3A7620ED25EC}">
      <dgm:prSet/>
      <dgm:spPr/>
      <dgm:t>
        <a:bodyPr/>
        <a:lstStyle/>
        <a:p>
          <a:endParaRPr lang="ru-RU"/>
        </a:p>
      </dgm:t>
    </dgm:pt>
    <dgm:pt modelId="{A7863269-79F5-4D7C-AF54-5532266AE098}" type="sibTrans" cxnId="{160AC9E4-7208-444A-B7D4-3A7620ED25EC}">
      <dgm:prSet/>
      <dgm:spPr/>
      <dgm:t>
        <a:bodyPr/>
        <a:lstStyle/>
        <a:p>
          <a:endParaRPr lang="ru-RU"/>
        </a:p>
      </dgm:t>
    </dgm:pt>
    <dgm:pt modelId="{DA9A1BD9-2D6E-425A-B1B5-997541563045}">
      <dgm:prSet custT="1"/>
      <dgm:spPr/>
      <dgm:t>
        <a:bodyPr/>
        <a:lstStyle/>
        <a:p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Привязка координатной информации к масштабу (???)</a:t>
          </a:r>
        </a:p>
      </dgm:t>
    </dgm:pt>
    <dgm:pt modelId="{CF21EF92-6B94-4069-AA30-CCC1A31E9801}" type="parTrans" cxnId="{047FBCF2-1EB1-4107-9564-9A553DA532FF}">
      <dgm:prSet/>
      <dgm:spPr/>
      <dgm:t>
        <a:bodyPr/>
        <a:lstStyle/>
        <a:p>
          <a:endParaRPr lang="ru-RU"/>
        </a:p>
      </dgm:t>
    </dgm:pt>
    <dgm:pt modelId="{B6A4403D-DB22-48C6-9CC3-893476AB154C}" type="sibTrans" cxnId="{047FBCF2-1EB1-4107-9564-9A553DA532FF}">
      <dgm:prSet/>
      <dgm:spPr/>
      <dgm:t>
        <a:bodyPr/>
        <a:lstStyle/>
        <a:p>
          <a:endParaRPr lang="ru-RU"/>
        </a:p>
      </dgm:t>
    </dgm:pt>
    <dgm:pt modelId="{4339627A-A1B4-4F04-B156-07E1E817909F}">
      <dgm:prSet custT="1"/>
      <dgm:spPr/>
      <dgm:t>
        <a:bodyPr/>
        <a:lstStyle/>
        <a:p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Дополнение (замена?) координатной информации сведениями о топологических соотношениях объектов (берег реки, граница объекта и т.п.)</a:t>
          </a:r>
        </a:p>
      </dgm:t>
    </dgm:pt>
    <dgm:pt modelId="{78FC9DDB-EE24-47C2-A7B2-0365D53B0FE7}" type="parTrans" cxnId="{DF7D2AB4-B695-4C8E-A1E3-3418D811400A}">
      <dgm:prSet/>
      <dgm:spPr/>
      <dgm:t>
        <a:bodyPr/>
        <a:lstStyle/>
        <a:p>
          <a:endParaRPr lang="ru-RU"/>
        </a:p>
      </dgm:t>
    </dgm:pt>
    <dgm:pt modelId="{E65683AD-6785-486D-BBB2-A05A0C776E20}" type="sibTrans" cxnId="{DF7D2AB4-B695-4C8E-A1E3-3418D811400A}">
      <dgm:prSet/>
      <dgm:spPr/>
      <dgm:t>
        <a:bodyPr/>
        <a:lstStyle/>
        <a:p>
          <a:endParaRPr lang="ru-RU"/>
        </a:p>
      </dgm:t>
    </dgm:pt>
    <dgm:pt modelId="{4EFE6A67-9DE1-47BA-96FD-2C5D5769B377}" type="pres">
      <dgm:prSet presAssocID="{3820DA68-FA7F-4F47-9652-C414677A726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1293EC-214F-4ACD-A1BB-C5958BEE715F}" type="pres">
      <dgm:prSet presAssocID="{B6212267-63F0-4A36-8481-C91BA8F24F8B}" presName="composite" presStyleCnt="0"/>
      <dgm:spPr/>
    </dgm:pt>
    <dgm:pt modelId="{8024DBB2-0C08-41B1-887D-6403D697543D}" type="pres">
      <dgm:prSet presAssocID="{B6212267-63F0-4A36-8481-C91BA8F24F8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D11F3D-3D3C-4049-9A53-B2D90CC3D43A}" type="pres">
      <dgm:prSet presAssocID="{B6212267-63F0-4A36-8481-C91BA8F24F8B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CB2D49-B22B-4B50-BF49-47A716524947}" srcId="{3820DA68-FA7F-4F47-9652-C414677A7267}" destId="{B6212267-63F0-4A36-8481-C91BA8F24F8B}" srcOrd="0" destOrd="0" parTransId="{67C9CC26-5372-4DD2-9262-8410FAE000AA}" sibTransId="{1E5F5F7C-2740-4E12-ABA6-5364B5FFF881}"/>
    <dgm:cxn modelId="{5C7F73F4-50B2-4154-AC4C-DF335C7A416F}" type="presOf" srcId="{B6212267-63F0-4A36-8481-C91BA8F24F8B}" destId="{8024DBB2-0C08-41B1-887D-6403D697543D}" srcOrd="0" destOrd="0" presId="urn:microsoft.com/office/officeart/2005/8/layout/hList1"/>
    <dgm:cxn modelId="{EB414796-E4AB-463E-9559-0293FA5B3239}" type="presOf" srcId="{4339627A-A1B4-4F04-B156-07E1E817909F}" destId="{A2D11F3D-3D3C-4049-9A53-B2D90CC3D43A}" srcOrd="0" destOrd="2" presId="urn:microsoft.com/office/officeart/2005/8/layout/hList1"/>
    <dgm:cxn modelId="{78619BFA-C336-492F-8A5C-531B7BB45E38}" type="presOf" srcId="{01186089-F0DE-43A1-9010-6F33FAB78640}" destId="{A2D11F3D-3D3C-4049-9A53-B2D90CC3D43A}" srcOrd="0" destOrd="0" presId="urn:microsoft.com/office/officeart/2005/8/layout/hList1"/>
    <dgm:cxn modelId="{DF7D2AB4-B695-4C8E-A1E3-3418D811400A}" srcId="{B6212267-63F0-4A36-8481-C91BA8F24F8B}" destId="{4339627A-A1B4-4F04-B156-07E1E817909F}" srcOrd="2" destOrd="0" parTransId="{78FC9DDB-EE24-47C2-A7B2-0365D53B0FE7}" sibTransId="{E65683AD-6785-486D-BBB2-A05A0C776E20}"/>
    <dgm:cxn modelId="{160AC9E4-7208-444A-B7D4-3A7620ED25EC}" srcId="{B6212267-63F0-4A36-8481-C91BA8F24F8B}" destId="{01186089-F0DE-43A1-9010-6F33FAB78640}" srcOrd="0" destOrd="0" parTransId="{95B5D0B2-5E4D-4FBA-8104-72958290CDB6}" sibTransId="{A7863269-79F5-4D7C-AF54-5532266AE098}"/>
    <dgm:cxn modelId="{6F3E4D85-766B-40CA-8D26-91CB4E2E066C}" type="presOf" srcId="{DA9A1BD9-2D6E-425A-B1B5-997541563045}" destId="{A2D11F3D-3D3C-4049-9A53-B2D90CC3D43A}" srcOrd="0" destOrd="1" presId="urn:microsoft.com/office/officeart/2005/8/layout/hList1"/>
    <dgm:cxn modelId="{10425B75-44DA-42E0-8A0A-5440B0F59F62}" type="presOf" srcId="{3820DA68-FA7F-4F47-9652-C414677A7267}" destId="{4EFE6A67-9DE1-47BA-96FD-2C5D5769B377}" srcOrd="0" destOrd="0" presId="urn:microsoft.com/office/officeart/2005/8/layout/hList1"/>
    <dgm:cxn modelId="{047FBCF2-1EB1-4107-9564-9A553DA532FF}" srcId="{B6212267-63F0-4A36-8481-C91BA8F24F8B}" destId="{DA9A1BD9-2D6E-425A-B1B5-997541563045}" srcOrd="1" destOrd="0" parTransId="{CF21EF92-6B94-4069-AA30-CCC1A31E9801}" sibTransId="{B6A4403D-DB22-48C6-9CC3-893476AB154C}"/>
    <dgm:cxn modelId="{211C942D-4EE2-4189-A936-1A153DCCBB01}" type="presParOf" srcId="{4EFE6A67-9DE1-47BA-96FD-2C5D5769B377}" destId="{481293EC-214F-4ACD-A1BB-C5958BEE715F}" srcOrd="0" destOrd="0" presId="urn:microsoft.com/office/officeart/2005/8/layout/hList1"/>
    <dgm:cxn modelId="{C11BD72B-6D4F-4BCE-8849-4EF882D7992B}" type="presParOf" srcId="{481293EC-214F-4ACD-A1BB-C5958BEE715F}" destId="{8024DBB2-0C08-41B1-887D-6403D697543D}" srcOrd="0" destOrd="0" presId="urn:microsoft.com/office/officeart/2005/8/layout/hList1"/>
    <dgm:cxn modelId="{798A907D-FE8C-4DEB-8CE5-7218D8BE995A}" type="presParOf" srcId="{481293EC-214F-4ACD-A1BB-C5958BEE715F}" destId="{A2D11F3D-3D3C-4049-9A53-B2D90CC3D43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FF6B9-4EC6-48A9-9FD5-1560E4C951F4}">
      <dsp:nvSpPr>
        <dsp:cNvPr id="0" name=""/>
        <dsp:cNvSpPr/>
      </dsp:nvSpPr>
      <dsp:spPr>
        <a:xfrm>
          <a:off x="0" y="19524"/>
          <a:ext cx="4319042" cy="745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Текущее состояние ЦТО, группы проблем:</a:t>
          </a:r>
        </a:p>
      </dsp:txBody>
      <dsp:txXfrm>
        <a:off x="0" y="19524"/>
        <a:ext cx="4319042" cy="745152"/>
      </dsp:txXfrm>
    </dsp:sp>
    <dsp:sp modelId="{07E9261A-3649-4B10-9041-16B45A9A9F3D}">
      <dsp:nvSpPr>
        <dsp:cNvPr id="0" name=""/>
        <dsp:cNvSpPr/>
      </dsp:nvSpPr>
      <dsp:spPr>
        <a:xfrm>
          <a:off x="0" y="764676"/>
          <a:ext cx="4319042" cy="293989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 и 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актуальность;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объектовый состав и 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качество; 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легальных сведений о некоторых объектах и их 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характеристиках; 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переход на ГСК-2011, местные и условные системы координат</a:t>
          </a:r>
          <a:r>
            <a:rPr lang="en-US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особенности </a:t>
          </a: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регулирования.</a:t>
          </a:r>
          <a:r>
            <a:rPr lang="en-US" sz="2100" kern="1200" dirty="0"/>
            <a:t/>
          </a:r>
          <a:br>
            <a:rPr lang="en-US" sz="2100" kern="1200" dirty="0"/>
          </a:br>
          <a:endParaRPr lang="ru-RU" sz="2100" kern="1200" dirty="0"/>
        </a:p>
      </dsp:txBody>
      <dsp:txXfrm>
        <a:off x="0" y="764676"/>
        <a:ext cx="4319042" cy="29398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27172-0CE8-48DB-8A2C-192255F74603}">
      <dsp:nvSpPr>
        <dsp:cNvPr id="0" name=""/>
        <dsp:cNvSpPr/>
      </dsp:nvSpPr>
      <dsp:spPr>
        <a:xfrm>
          <a:off x="0" y="0"/>
          <a:ext cx="3505200" cy="12213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Перспективы создания национальной структуры пространственных данных (НСПД)</a:t>
          </a:r>
        </a:p>
      </dsp:txBody>
      <dsp:txXfrm>
        <a:off x="0" y="0"/>
        <a:ext cx="3505200" cy="1221374"/>
      </dsp:txXfrm>
    </dsp:sp>
    <dsp:sp modelId="{A3FB9787-62AE-4888-AE8D-84CB64514436}">
      <dsp:nvSpPr>
        <dsp:cNvPr id="0" name=""/>
        <dsp:cNvSpPr/>
      </dsp:nvSpPr>
      <dsp:spPr>
        <a:xfrm>
          <a:off x="0" y="1225621"/>
          <a:ext cx="3505200" cy="87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что мы от этого получим?</a:t>
          </a:r>
        </a:p>
      </dsp:txBody>
      <dsp:txXfrm>
        <a:off x="0" y="1225621"/>
        <a:ext cx="3505200" cy="878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6B277-90B4-42BA-B361-898F5A907D45}">
      <dsp:nvSpPr>
        <dsp:cNvPr id="0" name=""/>
        <dsp:cNvSpPr/>
      </dsp:nvSpPr>
      <dsp:spPr>
        <a:xfrm>
          <a:off x="0" y="27446"/>
          <a:ext cx="3532684" cy="6554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Требования отрасли к ЦТО для разных применений</a:t>
          </a:r>
        </a:p>
      </dsp:txBody>
      <dsp:txXfrm>
        <a:off x="0" y="27446"/>
        <a:ext cx="3532684" cy="655434"/>
      </dsp:txXfrm>
    </dsp:sp>
    <dsp:sp modelId="{F6587313-0D13-4E40-99F2-8BA13AB757DF}">
      <dsp:nvSpPr>
        <dsp:cNvPr id="0" name=""/>
        <dsp:cNvSpPr/>
      </dsp:nvSpPr>
      <dsp:spPr>
        <a:xfrm>
          <a:off x="0" y="719792"/>
          <a:ext cx="3532684" cy="8344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что мы хотим и как скоро?</a:t>
          </a:r>
        </a:p>
      </dsp:txBody>
      <dsp:txXfrm>
        <a:off x="0" y="719792"/>
        <a:ext cx="3532684" cy="834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0C124-FE1B-4B9B-B277-28F6E1E642F2}">
      <dsp:nvSpPr>
        <dsp:cNvPr id="0" name=""/>
        <dsp:cNvSpPr/>
      </dsp:nvSpPr>
      <dsp:spPr>
        <a:xfrm>
          <a:off x="201163" y="897363"/>
          <a:ext cx="10014007" cy="597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Проблемы старые:</a:t>
          </a:r>
        </a:p>
      </dsp:txBody>
      <dsp:txXfrm>
        <a:off x="230347" y="926547"/>
        <a:ext cx="9955639" cy="539473"/>
      </dsp:txXfrm>
    </dsp:sp>
    <dsp:sp modelId="{4D6C3CF9-5BCC-4DF9-86E8-428CC18DC27B}">
      <dsp:nvSpPr>
        <dsp:cNvPr id="0" name=""/>
        <dsp:cNvSpPr/>
      </dsp:nvSpPr>
      <dsp:spPr>
        <a:xfrm>
          <a:off x="0" y="1603268"/>
          <a:ext cx="10515602" cy="271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Качество как объектов местности, так и элементов содержания (границы) для некоторых территорий и масштабов оставляет желать лучшего, особенно, для мелких масштабов – 1:1 000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000;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Отсутствуют ряд объектов, например, границы муниципальных образований.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Нет кадастровой информации;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Разночтения в определениях некоторых объектов (Арктическая зона, </a:t>
          </a:r>
          <a:r>
            <a:rPr lang="ru-RU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континентальый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шельф и др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Отсутствие ряда характеристик (площади субъектов РФ и др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.);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Следует отметить улучшение качества для крупномасштабных материалов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ЕЭКО.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03268"/>
        <a:ext cx="10515602" cy="2715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2270F-AA70-4B97-A78B-83B2E451CBA5}">
      <dsp:nvSpPr>
        <dsp:cNvPr id="0" name=""/>
        <dsp:cNvSpPr/>
      </dsp:nvSpPr>
      <dsp:spPr>
        <a:xfrm>
          <a:off x="0" y="0"/>
          <a:ext cx="562179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Российской Федерации создаются: </a:t>
          </a:r>
        </a:p>
      </dsp:txBody>
      <dsp:txXfrm>
        <a:off x="0" y="0"/>
        <a:ext cx="5621791" cy="633600"/>
      </dsp:txXfrm>
    </dsp:sp>
    <dsp:sp modelId="{09FED5D0-BF34-41A5-9FB8-61E8D226F606}">
      <dsp:nvSpPr>
        <dsp:cNvPr id="0" name=""/>
        <dsp:cNvSpPr/>
      </dsp:nvSpPr>
      <dsp:spPr>
        <a:xfrm>
          <a:off x="0" y="640905"/>
          <a:ext cx="5621791" cy="24759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фонд пространственных данных;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ведомственные фонды пространственных данных;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фонд пространственных данных обороны;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региональные фонды пространственных данных</a:t>
          </a:r>
        </a:p>
      </dsp:txBody>
      <dsp:txXfrm>
        <a:off x="0" y="640905"/>
        <a:ext cx="5621791" cy="24759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926D4-50D7-468F-8BC5-12A03D6296B9}">
      <dsp:nvSpPr>
        <dsp:cNvPr id="0" name=""/>
        <dsp:cNvSpPr/>
      </dsp:nvSpPr>
      <dsp:spPr>
        <a:xfrm>
          <a:off x="76185" y="0"/>
          <a:ext cx="10363228" cy="539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Сдача материалов регулируется приказом Минэкономразвития России от 07.11.2017 № 603.</a:t>
          </a:r>
        </a:p>
      </dsp:txBody>
      <dsp:txXfrm>
        <a:off x="102522" y="26337"/>
        <a:ext cx="10310554" cy="486846"/>
      </dsp:txXfrm>
    </dsp:sp>
    <dsp:sp modelId="{EB39F090-890E-4DF5-A2B4-5979500886BF}">
      <dsp:nvSpPr>
        <dsp:cNvPr id="0" name=""/>
        <dsp:cNvSpPr/>
      </dsp:nvSpPr>
      <dsp:spPr>
        <a:xfrm>
          <a:off x="76185" y="538998"/>
          <a:ext cx="10363228" cy="5524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федеральный фонд пространственных данных включаются:</a:t>
          </a:r>
        </a:p>
      </dsp:txBody>
      <dsp:txXfrm>
        <a:off x="103155" y="565968"/>
        <a:ext cx="10309288" cy="498541"/>
      </dsp:txXfrm>
    </dsp:sp>
    <dsp:sp modelId="{297F1FBC-2983-43F0-B469-67B2792975D8}">
      <dsp:nvSpPr>
        <dsp:cNvPr id="0" name=""/>
        <dsp:cNvSpPr/>
      </dsp:nvSpPr>
      <dsp:spPr>
        <a:xfrm>
          <a:off x="0" y="1184095"/>
          <a:ext cx="10515600" cy="2475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пространственные данные и материалы, полученные в результате выполнения за счет средств федерального бюджета геодезических и картографических работ, организованных федеральным органом исполнительной власти, уполномоченным на оказание государственных услуг в сфере геодезии и картографии, или подведомственным данному органу федеральным государственным учреждением, включая сведения о пунктах государственной геодезической сети, государственной нивелирной сети и государственной гравиметрической сети;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пространственные данные и материалы, полученные в результате выполнения геодезических и картографических работ, организованных органами государственной власти субъектов Российской Федерации или подведомственными данным органам государственными учреждениями, в случае отсутствия соответствующих фондов пространственных данных субъектов Российской Федерации.</a:t>
          </a:r>
        </a:p>
      </dsp:txBody>
      <dsp:txXfrm>
        <a:off x="0" y="1184095"/>
        <a:ext cx="10515600" cy="2475720"/>
      </dsp:txXfrm>
    </dsp:sp>
    <dsp:sp modelId="{0791F2FA-F990-4D7E-9194-D13A47FFBE54}">
      <dsp:nvSpPr>
        <dsp:cNvPr id="0" name=""/>
        <dsp:cNvSpPr/>
      </dsp:nvSpPr>
      <dsp:spPr>
        <a:xfrm>
          <a:off x="0" y="3685670"/>
          <a:ext cx="10515600" cy="12673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ведомственные фонды пространственных данных включаются пространственные данные и материалы (в том числе специальные карты), полученные в результате организации геодезических и картографических работ федеральными органами исполнительной власти</a:t>
          </a:r>
        </a:p>
      </dsp:txBody>
      <dsp:txXfrm>
        <a:off x="61866" y="3747536"/>
        <a:ext cx="10391868" cy="11435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B4359-2CEA-4571-BBD5-9FB624E4B76E}">
      <dsp:nvSpPr>
        <dsp:cNvPr id="0" name=""/>
        <dsp:cNvSpPr/>
      </dsp:nvSpPr>
      <dsp:spPr>
        <a:xfrm>
          <a:off x="0" y="78623"/>
          <a:ext cx="9182100" cy="34844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Согласно Стратегии пространственного развития Российской Федерации на период до 2025 года, в целях обеспечения развития сферы пространственных данных, создания комплексной основы для </a:t>
          </a:r>
          <a:r>
            <a:rPr lang="ru-RU" sz="24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повышения эффективности использования и оборота земельных ресурсов и обеспечения гарантий прав на недвижимость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необходимо создать </a:t>
          </a:r>
          <a:r>
            <a:rPr lang="ru-RU" sz="24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национальную систему пространственных данных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которая включает мероприятия по созданию единой цифровой платформы пространственных данных, а также мероприятия, направленные на повышение капитализации территории страны.</a:t>
          </a:r>
        </a:p>
      </dsp:txBody>
      <dsp:txXfrm>
        <a:off x="0" y="78623"/>
        <a:ext cx="9182100" cy="3484474"/>
      </dsp:txXfrm>
    </dsp:sp>
    <dsp:sp modelId="{B458D1F3-9D3A-47EC-9C20-478E7D2E4542}">
      <dsp:nvSpPr>
        <dsp:cNvPr id="0" name=""/>
        <dsp:cNvSpPr/>
      </dsp:nvSpPr>
      <dsp:spPr>
        <a:xfrm>
          <a:off x="0" y="3551152"/>
          <a:ext cx="9182100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4C0B6-6412-4A1D-966D-1F75DCECF63F}">
      <dsp:nvSpPr>
        <dsp:cNvPr id="0" name=""/>
        <dsp:cNvSpPr/>
      </dsp:nvSpPr>
      <dsp:spPr>
        <a:xfrm>
          <a:off x="0" y="404342"/>
          <a:ext cx="9906000" cy="9291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Переход к ведению ЕЭКО в мониторинговом режиме (обновления), повышение качества картографического материала, включая создание новых объектов и публикацию сведений</a:t>
          </a:r>
          <a:r>
            <a:rPr lang="en-US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358" y="449700"/>
        <a:ext cx="9815284" cy="838442"/>
      </dsp:txXfrm>
    </dsp:sp>
    <dsp:sp modelId="{F3CE2793-B24C-499C-A827-CCE01EDDD1CB}">
      <dsp:nvSpPr>
        <dsp:cNvPr id="0" name=""/>
        <dsp:cNvSpPr/>
      </dsp:nvSpPr>
      <dsp:spPr>
        <a:xfrm>
          <a:off x="0" y="1517821"/>
          <a:ext cx="9906000" cy="623972"/>
        </a:xfrm>
        <a:prstGeom prst="roundRect">
          <a:avLst/>
        </a:pr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Совершенствование межведомственного</a:t>
          </a:r>
          <a:r>
            <a:rPr lang="en-US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информационного взаимодействия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60" y="1548281"/>
        <a:ext cx="9845080" cy="563052"/>
      </dsp:txXfrm>
    </dsp:sp>
    <dsp:sp modelId="{F7E04E43-2897-4A33-8994-1706D7A376A1}">
      <dsp:nvSpPr>
        <dsp:cNvPr id="0" name=""/>
        <dsp:cNvSpPr/>
      </dsp:nvSpPr>
      <dsp:spPr>
        <a:xfrm>
          <a:off x="0" y="2326113"/>
          <a:ext cx="9906000" cy="904825"/>
        </a:xfrm>
        <a:prstGeom prst="roundRect">
          <a:avLst/>
        </a:pr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accen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Гармонизация, постоянное совершенствование, устранение и предупреждение коллизий нормативно-правовой базы в части пространственных данных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70" y="2370283"/>
        <a:ext cx="9817660" cy="81648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24DBB2-0C08-41B1-887D-6403D697543D}">
      <dsp:nvSpPr>
        <dsp:cNvPr id="0" name=""/>
        <dsp:cNvSpPr/>
      </dsp:nvSpPr>
      <dsp:spPr>
        <a:xfrm>
          <a:off x="0" y="77068"/>
          <a:ext cx="5943600" cy="187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к размышлению («карта  - не фотография, но…»)</a:t>
          </a:r>
        </a:p>
      </dsp:txBody>
      <dsp:txXfrm>
        <a:off x="0" y="77068"/>
        <a:ext cx="5943600" cy="1872000"/>
      </dsp:txXfrm>
    </dsp:sp>
    <dsp:sp modelId="{A2D11F3D-3D3C-4049-9A53-B2D90CC3D43A}">
      <dsp:nvSpPr>
        <dsp:cNvPr id="0" name=""/>
        <dsp:cNvSpPr/>
      </dsp:nvSpPr>
      <dsp:spPr>
        <a:xfrm>
          <a:off x="0" y="1949068"/>
          <a:ext cx="5943600" cy="3033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Частичный отказ от векторного представления – переход к работе на растрах (</a:t>
          </a:r>
          <a:r>
            <a:rPr lang="ru-RU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космоснимки</a:t>
          </a: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и т.п)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Привязка координатной информации к масштабу (???)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Дополнение (замена?) координатной информации сведениями о топологических соотношениях объектов (берег реки, граница объекта и т.п.)</a:t>
          </a:r>
        </a:p>
      </dsp:txBody>
      <dsp:txXfrm>
        <a:off x="0" y="1949068"/>
        <a:ext cx="5943600" cy="3033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98" cy="494973"/>
          </a:xfrm>
          <a:prstGeom prst="rect">
            <a:avLst/>
          </a:prstGeom>
        </p:spPr>
        <p:txBody>
          <a:bodyPr vert="horz" lIns="83140" tIns="41570" rIns="83140" bIns="41570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867" y="1"/>
            <a:ext cx="2917897" cy="494973"/>
          </a:xfrm>
          <a:prstGeom prst="rect">
            <a:avLst/>
          </a:prstGeom>
        </p:spPr>
        <p:txBody>
          <a:bodyPr vert="horz" lIns="83140" tIns="41570" rIns="83140" bIns="41570" rtlCol="0"/>
          <a:lstStyle>
            <a:lvl1pPr algn="r">
              <a:defRPr sz="1100"/>
            </a:lvl1pPr>
          </a:lstStyle>
          <a:p>
            <a:fld id="{79415E23-D461-4A33-925B-8F12FCC49D2D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3437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40" tIns="41570" rIns="83140" bIns="415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976" y="4748838"/>
            <a:ext cx="5387811" cy="3885223"/>
          </a:xfrm>
          <a:prstGeom prst="rect">
            <a:avLst/>
          </a:prstGeom>
        </p:spPr>
        <p:txBody>
          <a:bodyPr vert="horz" lIns="83140" tIns="41570" rIns="83140" bIns="4157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342"/>
            <a:ext cx="2918898" cy="494972"/>
          </a:xfrm>
          <a:prstGeom prst="rect">
            <a:avLst/>
          </a:prstGeom>
        </p:spPr>
        <p:txBody>
          <a:bodyPr vert="horz" lIns="83140" tIns="41570" rIns="83140" bIns="41570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867" y="9371342"/>
            <a:ext cx="2917897" cy="494972"/>
          </a:xfrm>
          <a:prstGeom prst="rect">
            <a:avLst/>
          </a:prstGeom>
        </p:spPr>
        <p:txBody>
          <a:bodyPr vert="horz" lIns="83140" tIns="41570" rIns="83140" bIns="41570" rtlCol="0" anchor="b"/>
          <a:lstStyle>
            <a:lvl1pPr algn="r">
              <a:defRPr sz="1100"/>
            </a:lvl1pPr>
          </a:lstStyle>
          <a:p>
            <a:fld id="{BF3736F3-B532-4E63-BC33-E5B05FBFF8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31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1pPr>
    <a:lvl2pPr marL="414559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2pPr>
    <a:lvl3pPr marL="829117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3pPr>
    <a:lvl4pPr marL="1243676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4pPr>
    <a:lvl5pPr marL="1658233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5pPr>
    <a:lvl6pPr marL="2072792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6pPr>
    <a:lvl7pPr marL="2487350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7pPr>
    <a:lvl8pPr marL="2901907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8pPr>
    <a:lvl9pPr marL="3316466" algn="l" defTabSz="829117" rtl="0" eaLnBrk="1" latinLnBrk="0" hangingPunct="1">
      <a:defRPr sz="10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2586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028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45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62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03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53857">
              <a:defRPr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70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327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90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054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154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060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698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695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753857">
              <a:lnSpc>
                <a:spcPct val="114000"/>
              </a:lnSpc>
              <a:defRPr/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36F3-B532-4E63-BC33-E5B05FBFF8E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998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97A2E-DC4F-48E8-94ED-3AB5DAE15FC6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91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60741-0E48-439C-B79C-047F34DC9515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690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9AB6-000A-445D-89AF-6E0301E5D85D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352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04CFF-1508-4BCE-A90D-3F656701090E}" type="datetime1">
              <a:rPr lang="en-US" smtClean="0"/>
              <a:t>4/25/2023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5136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DA0FD-0F7A-4DBC-A83C-30524AB71F82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536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6333-F868-420E-84BF-F4DF8B203457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573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02AC8-1592-4749-8BAA-CA4C69C962E4}" type="datetime1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1834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5546-8653-432E-9C78-BE42F7034636}" type="datetime1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079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51390-462A-4EFF-A6CE-09A9A35F3917}" type="datetime1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427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C649-3255-493A-A968-F8A299D5EA80}" type="datetime1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977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5105-719F-41DB-BBD2-E00070AA4D32}" type="datetime1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84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439EC-5B2B-49D5-A438-0494EF1602D0}" type="datetime1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7151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ysClr val="window" lastClr="FFFFFF"/>
            </a:gs>
            <a:gs pos="100000">
              <a:srgbClr val="B2E0FC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EDFD2-0F8D-4A9B-85A3-9DCCB65A2AEE}" type="datetime1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65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4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4000">
        <p15:prstTrans prst="pageCurlDouble"/>
      </p:transition>
    </mc:Choice>
    <mc:Fallback xmlns="">
      <p:transition spd="slow" advTm="4000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1.png"/><Relationship Id="rId9" Type="http://schemas.microsoft.com/office/2007/relationships/diagramDrawing" Target="../diagrams/drawin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image" Target="../media/image1.png"/><Relationship Id="rId9" Type="http://schemas.microsoft.com/office/2007/relationships/diagramDrawing" Target="../diagrams/drawing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image" Target="../media/image1.png"/><Relationship Id="rId9" Type="http://schemas.microsoft.com/office/2007/relationships/diagramDrawing" Target="../diagrams/drawin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" Type="http://schemas.openxmlformats.org/officeDocument/2006/relationships/notesSlide" Target="../notesSlides/notesSlide3.xml"/><Relationship Id="rId16" Type="http://schemas.openxmlformats.org/officeDocument/2006/relationships/diagramLayout" Target="../diagrams/layout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image" Target="../media/image1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ortal.fppd.cgkipd.ru/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.png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1.png"/><Relationship Id="rId9" Type="http://schemas.microsoft.com/office/2007/relationships/diagramDrawing" Target="../diagrams/drawing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1.png"/><Relationship Id="rId9" Type="http://schemas.microsoft.com/office/2007/relationships/diagramDrawing" Target="../diagrams/drawin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C6D676E-1F54-43F5-B6C6-2BC1D60A91A0}"/>
              </a:ext>
            </a:extLst>
          </p:cNvPr>
          <p:cNvSpPr/>
          <p:nvPr/>
        </p:nvSpPr>
        <p:spPr>
          <a:xfrm>
            <a:off x="6477000" y="4128978"/>
            <a:ext cx="5508278" cy="92333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R="4607" lvl="1" indent="-414579" algn="r" defTabSz="914377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i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Н.Ф.Миркеримова</a:t>
            </a:r>
            <a:r>
              <a:rPr lang="ru-RU" altLang="ru-RU" sz="20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(ФГКУ «</a:t>
            </a:r>
            <a:r>
              <a:rPr lang="ru-RU" altLang="ru-RU" sz="2000" b="1" i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Геолэкспертиза</a:t>
            </a:r>
            <a:r>
              <a:rPr lang="ru-RU" altLang="ru-RU" sz="20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»),</a:t>
            </a:r>
          </a:p>
          <a:p>
            <a:pPr marR="4607" lvl="1" indent="-414579" algn="r" defTabSz="914377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i="1" u="sng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Л.Е.Чесалов</a:t>
            </a:r>
            <a:r>
              <a:rPr lang="ru-RU" altLang="ru-RU" sz="2000" b="1" i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(ФГБУ «</a:t>
            </a:r>
            <a:r>
              <a:rPr lang="ru-RU" altLang="ru-RU" sz="2000" b="1" i="1" u="sng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Гидроспецгеология</a:t>
            </a:r>
            <a:r>
              <a:rPr lang="ru-RU" altLang="ru-RU" sz="2000" b="1" i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»)</a:t>
            </a:r>
            <a:r>
              <a:rPr lang="ru-RU" altLang="ru-RU" sz="20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altLang="ru-RU" sz="2000" b="1" i="1" u="sng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</a:p>
          <a:p>
            <a:pPr marR="4607" lvl="1" indent="-414579" algn="r" defTabSz="914377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i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Е.М.Юон</a:t>
            </a:r>
            <a:r>
              <a:rPr lang="ru-RU" altLang="ru-RU" sz="20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(ФГБУ «</a:t>
            </a:r>
            <a:r>
              <a:rPr lang="ru-RU" altLang="ru-RU" sz="2000" b="1" i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Росгеолфонд</a:t>
            </a:r>
            <a:r>
              <a:rPr lang="ru-RU" altLang="ru-RU" sz="2000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»)</a:t>
            </a:r>
            <a:endParaRPr lang="ru-RU" sz="2000" b="1" i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6400" y="5791200"/>
            <a:ext cx="907404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Всероссийское совещание «Состояние и перспективы развития государственного геологического картографирования территории Российской Федерации и ее континентального шельфа»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25 апреля 2023 г.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C6D676E-1F54-43F5-B6C6-2BC1D60A91A0}"/>
              </a:ext>
            </a:extLst>
          </p:cNvPr>
          <p:cNvSpPr/>
          <p:nvPr/>
        </p:nvSpPr>
        <p:spPr>
          <a:xfrm>
            <a:off x="-228600" y="1676400"/>
            <a:ext cx="12104861" cy="120032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1" algn="ctr"/>
            <a:r>
              <a:rPr lang="ru-RU" sz="3600" b="1" dirty="0" smtClean="0">
                <a:solidFill>
                  <a:srgbClr val="1F66B7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ЦИФРОВАЯ ТОПОГРАФИЧЕСКАЯ ОСНОВА </a:t>
            </a:r>
          </a:p>
          <a:p>
            <a:pPr lvl="1" algn="ctr"/>
            <a:r>
              <a:rPr lang="ru-RU" sz="3600" b="1" dirty="0" smtClean="0">
                <a:solidFill>
                  <a:srgbClr val="1F66B7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ДЛЯ ГЕОЛОГИИ: ПРОБЛЕМЫ И РЕШЕНИЯ</a:t>
            </a:r>
            <a:endParaRPr lang="ru-RU" sz="3600" b="1" dirty="0">
              <a:solidFill>
                <a:srgbClr val="1F66B7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0E87AB4-DB1E-4D37-8365-CD134506D7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-46382"/>
            <a:ext cx="2962661" cy="436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3100" y="273616"/>
            <a:ext cx="9050790" cy="839718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СИСТЕМЫ ПРОСТРАНСТВЕННЫХ ДАННЫХ (НСПД)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10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9DA13CA1-067C-437F-91DE-6676DC4D5A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0868870"/>
              </p:ext>
            </p:extLst>
          </p:nvPr>
        </p:nvGraphicFramePr>
        <p:xfrm>
          <a:off x="1498253" y="1447800"/>
          <a:ext cx="9182100" cy="4727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B9D9D5-E658-4DBC-94B6-5BEB60584021}"/>
              </a:ext>
            </a:extLst>
          </p:cNvPr>
          <p:cNvSpPr txBox="1"/>
          <p:nvPr/>
        </p:nvSpPr>
        <p:spPr>
          <a:xfrm>
            <a:off x="2582295" y="51054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госполитика и обеспечение потребностей субъектов экономики </a:t>
            </a:r>
          </a:p>
        </p:txBody>
      </p:sp>
    </p:spTree>
    <p:extLst>
      <p:ext uri="{BB962C8B-B14F-4D97-AF65-F5344CB8AC3E}">
        <p14:creationId xmlns:p14="http://schemas.microsoft.com/office/powerpoint/2010/main" val="2803934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8800" y="215693"/>
            <a:ext cx="9050790" cy="839718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СИСТЕМЫ ПРОСТРАНСТВЕННЫХ ДАННЫХ (НСПД)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11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04900" y="1676400"/>
            <a:ext cx="99822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 части картографической основы (из Концепции НСПД):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непрерывное наполнение ЕЭКО наиболее актуальными картографическими материалами доступных масштабов из достоверных источников;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непрерывный мониторинг и планирование обновления актуальности картографической основы всех масштабов на основе совокупности данных НСПД;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сроков обновления, включая онлайн обновления, и уведомления об обновлениях;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связывание пространственных объектов картографической основы с другими источниками данных и идентификаторами пространственных объектов.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высокой производительности сервисов путем динамического масштабирования вычислительных мощностей;</a:t>
            </a:r>
          </a:p>
          <a:p>
            <a:pPr algn="just">
              <a:spcAft>
                <a:spcPts val="1200"/>
              </a:spcAft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ru-RU" sz="2400" dirty="0"/>
          </a:p>
          <a:p>
            <a:pPr algn="just"/>
            <a:endParaRPr lang="ru-RU" sz="2800" dirty="0"/>
          </a:p>
          <a:p>
            <a:pPr algn="just"/>
            <a:endParaRPr lang="ru-RU" alt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025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57600" y="217800"/>
            <a:ext cx="5074699" cy="845048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  ОТРАСЛИ -</a:t>
            </a:r>
            <a:b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МЫ ХОТИМ?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12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D8CE1EB-0651-4BD2-9914-6C440C74F2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4481723"/>
              </p:ext>
            </p:extLst>
          </p:nvPr>
        </p:nvGraphicFramePr>
        <p:xfrm>
          <a:off x="1143000" y="1905000"/>
          <a:ext cx="9906000" cy="3635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2412911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3">
            <a:extLst>
              <a:ext uri="{FF2B5EF4-FFF2-40B4-BE49-F238E27FC236}">
                <a16:creationId xmlns:a16="http://schemas.microsoft.com/office/drawing/2014/main" id="{7F243FF2-5297-468C-AC9E-EC46AC089BFA}"/>
              </a:ext>
            </a:extLst>
          </p:cNvPr>
          <p:cNvSpPr/>
          <p:nvPr/>
        </p:nvSpPr>
        <p:spPr>
          <a:xfrm>
            <a:off x="7640193" y="0"/>
            <a:ext cx="4551807" cy="6858000"/>
          </a:xfrm>
          <a:prstGeom prst="rect">
            <a:avLst/>
          </a:prstGeom>
          <a:solidFill>
            <a:srgbClr val="1F66B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0" y="2482842"/>
            <a:ext cx="3306731" cy="1892314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  ОТРАСЛИ -</a:t>
            </a:r>
            <a:br>
              <a:rPr lang="ru-RU" sz="3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МЫ ХОТИМ?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13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E6F7EE49-84A5-452D-834C-200571A14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9828881"/>
              </p:ext>
            </p:extLst>
          </p:nvPr>
        </p:nvGraphicFramePr>
        <p:xfrm>
          <a:off x="908715" y="899318"/>
          <a:ext cx="5943600" cy="5059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94520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F58BCD6A-FA86-4D9D-8A3C-288D538DC8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6" name="Rectangle 2">
            <a:extLst>
              <a:ext uri="{FF2B5EF4-FFF2-40B4-BE49-F238E27FC236}">
                <a16:creationId xmlns:a16="http://schemas.microsoft.com/office/drawing/2014/main" id="{F87E1247-A761-495F-A97C-79A9B71F34F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93570"/>
            <a:ext cx="12192000" cy="840230"/>
          </a:xfrm>
          <a:prstGeom prst="rect">
            <a:avLst/>
          </a:prstGeom>
        </p:spPr>
        <p:txBody>
          <a:bodyPr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914377" eaLnBrk="1" fontAlgn="auto" hangingPunct="1">
              <a:spcAft>
                <a:spcPts val="0"/>
              </a:spcAft>
              <a:defRPr/>
            </a:pPr>
            <a:r>
              <a:rPr lang="ru-RU" altLang="ru-RU" sz="54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91249" y="2590800"/>
            <a:ext cx="11419751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>
          <a:xfrm>
            <a:off x="9220200" y="635635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cxnSp>
        <p:nvCxnSpPr>
          <p:cNvPr id="28" name="Прямая соединительная линия 27"/>
          <p:cNvCxnSpPr/>
          <p:nvPr/>
        </p:nvCxnSpPr>
        <p:spPr>
          <a:xfrm>
            <a:off x="381000" y="4038600"/>
            <a:ext cx="11419751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750160" y="4843532"/>
            <a:ext cx="47019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rgbClr val="005AA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chesalov@specgeo.ru</a:t>
            </a:r>
            <a:endParaRPr lang="ru-RU" sz="4000" b="1" i="1" dirty="0">
              <a:solidFill>
                <a:srgbClr val="005AA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87E1247-A761-495F-A97C-79A9B71F34FF}"/>
              </a:ext>
            </a:extLst>
          </p:cNvPr>
          <p:cNvSpPr txBox="1">
            <a:spLocks noChangeArrowheads="1"/>
          </p:cNvSpPr>
          <p:nvPr/>
        </p:nvSpPr>
        <p:spPr>
          <a:xfrm>
            <a:off x="418780" y="1017345"/>
            <a:ext cx="11364688" cy="535531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defTabSz="914377" eaLnBrk="1" fontAlgn="auto" hangingPunct="1">
              <a:spcAft>
                <a:spcPts val="0"/>
              </a:spcAft>
              <a:defRPr/>
            </a:pPr>
            <a:r>
              <a:rPr lang="ru-RU" altLang="ru-RU" sz="3200" i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– запрограммированное отставание</a:t>
            </a:r>
          </a:p>
        </p:txBody>
      </p:sp>
    </p:spTree>
    <p:extLst>
      <p:ext uri="{BB962C8B-B14F-4D97-AF65-F5344CB8AC3E}">
        <p14:creationId xmlns:p14="http://schemas.microsoft.com/office/powerpoint/2010/main" val="1913575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ector recto 14">
            <a:extLst>
              <a:ext uri="{FF2B5EF4-FFF2-40B4-BE49-F238E27FC236}">
                <a16:creationId xmlns:a16="http://schemas.microsoft.com/office/drawing/2014/main" id="{EABEF3D5-236C-4687-BD0A-B07345522669}"/>
              </a:ext>
            </a:extLst>
          </p:cNvPr>
          <p:cNvCxnSpPr>
            <a:cxnSpLocks/>
            <a:stCxn id="20" idx="0"/>
            <a:endCxn id="24" idx="4"/>
          </p:cNvCxnSpPr>
          <p:nvPr/>
        </p:nvCxnSpPr>
        <p:spPr>
          <a:xfrm>
            <a:off x="895793" y="1396189"/>
            <a:ext cx="15287" cy="4052711"/>
          </a:xfrm>
          <a:prstGeom prst="line">
            <a:avLst/>
          </a:prstGeom>
          <a:noFill/>
          <a:ln w="6350" cap="flat" cmpd="sng" algn="ctr">
            <a:solidFill>
              <a:srgbClr val="4677EA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sp>
        <p:nvSpPr>
          <p:cNvPr id="40" name="Elipse 27">
            <a:extLst>
              <a:ext uri="{FF2B5EF4-FFF2-40B4-BE49-F238E27FC236}">
                <a16:creationId xmlns:a16="http://schemas.microsoft.com/office/drawing/2014/main" id="{53FFFD73-904B-4369-9A47-89D7CAA008D0}"/>
              </a:ext>
            </a:extLst>
          </p:cNvPr>
          <p:cNvSpPr/>
          <p:nvPr/>
        </p:nvSpPr>
        <p:spPr>
          <a:xfrm>
            <a:off x="747329" y="5247687"/>
            <a:ext cx="312213" cy="29976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Elipse 27">
            <a:extLst>
              <a:ext uri="{FF2B5EF4-FFF2-40B4-BE49-F238E27FC236}">
                <a16:creationId xmlns:a16="http://schemas.microsoft.com/office/drawing/2014/main" id="{66DC9DC7-77B5-47F1-A8BC-69E78A6F708F}"/>
              </a:ext>
            </a:extLst>
          </p:cNvPr>
          <p:cNvSpPr/>
          <p:nvPr/>
        </p:nvSpPr>
        <p:spPr>
          <a:xfrm>
            <a:off x="747329" y="4278749"/>
            <a:ext cx="312213" cy="29976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Elipse 27">
            <a:extLst>
              <a:ext uri="{FF2B5EF4-FFF2-40B4-BE49-F238E27FC236}">
                <a16:creationId xmlns:a16="http://schemas.microsoft.com/office/drawing/2014/main" id="{D17C3081-82E8-4F4F-BD10-216E759D1DBC}"/>
              </a:ext>
            </a:extLst>
          </p:cNvPr>
          <p:cNvSpPr/>
          <p:nvPr/>
        </p:nvSpPr>
        <p:spPr>
          <a:xfrm>
            <a:off x="737741" y="2311965"/>
            <a:ext cx="312213" cy="29976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27">
            <a:extLst>
              <a:ext uri="{FF2B5EF4-FFF2-40B4-BE49-F238E27FC236}">
                <a16:creationId xmlns:a16="http://schemas.microsoft.com/office/drawing/2014/main" id="{C533B7A1-2986-42DD-9C61-FD8A53A2356A}"/>
              </a:ext>
            </a:extLst>
          </p:cNvPr>
          <p:cNvSpPr/>
          <p:nvPr/>
        </p:nvSpPr>
        <p:spPr>
          <a:xfrm>
            <a:off x="739685" y="3246036"/>
            <a:ext cx="312213" cy="29976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Elipse 27">
            <a:extLst>
              <a:ext uri="{FF2B5EF4-FFF2-40B4-BE49-F238E27FC236}">
                <a16:creationId xmlns:a16="http://schemas.microsoft.com/office/drawing/2014/main" id="{8C60CA9C-AD49-4F52-ACD1-8E671B3B8A87}"/>
              </a:ext>
            </a:extLst>
          </p:cNvPr>
          <p:cNvSpPr/>
          <p:nvPr/>
        </p:nvSpPr>
        <p:spPr>
          <a:xfrm>
            <a:off x="740695" y="1309146"/>
            <a:ext cx="312213" cy="29976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Rectángulo 3">
            <a:extLst>
              <a:ext uri="{FF2B5EF4-FFF2-40B4-BE49-F238E27FC236}">
                <a16:creationId xmlns:a16="http://schemas.microsoft.com/office/drawing/2014/main" id="{D927C1D8-4710-4FA9-AA5B-6D042A648654}"/>
              </a:ext>
            </a:extLst>
          </p:cNvPr>
          <p:cNvSpPr/>
          <p:nvPr/>
        </p:nvSpPr>
        <p:spPr>
          <a:xfrm>
            <a:off x="7640192" y="-6196"/>
            <a:ext cx="4551807" cy="6864195"/>
          </a:xfrm>
          <a:prstGeom prst="rect">
            <a:avLst/>
          </a:prstGeom>
          <a:solidFill>
            <a:srgbClr val="1F66B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10613" y="2769288"/>
            <a:ext cx="4810963" cy="1172117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ПРОСТРАНСТВЕННЫХ ДАННЫХ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372600" y="6446718"/>
            <a:ext cx="2743200" cy="365125"/>
          </a:xfrm>
          <a:solidFill>
            <a:srgbClr val="1F66B7"/>
          </a:solidFill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rgbClr val="BCD1EA"/>
                </a:solidFill>
              </a:rPr>
              <a:t>2</a:t>
            </a:fld>
            <a:endParaRPr lang="ru-RU" dirty="0">
              <a:solidFill>
                <a:srgbClr val="BCD1EA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-46382"/>
            <a:ext cx="2962661" cy="436778"/>
          </a:xfrm>
          <a:prstGeom prst="rect">
            <a:avLst/>
          </a:prstGeom>
        </p:spPr>
      </p:pic>
      <p:sp>
        <p:nvSpPr>
          <p:cNvPr id="51" name="Прямоугольник 50"/>
          <p:cNvSpPr/>
          <p:nvPr/>
        </p:nvSpPr>
        <p:spPr>
          <a:xfrm>
            <a:off x="1045273" y="1284691"/>
            <a:ext cx="4988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геологическое изучение недр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1049954" y="3199894"/>
            <a:ext cx="5773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и проведение работ на участке недр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045273" y="2242780"/>
            <a:ext cx="3939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Лицензирование недропользования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45273" y="4257834"/>
            <a:ext cx="5826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Застройка площадей залегания полезных ископаемых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45273" y="5221069"/>
            <a:ext cx="59651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другими государственными органами</a:t>
            </a:r>
          </a:p>
        </p:txBody>
      </p:sp>
      <p:sp>
        <p:nvSpPr>
          <p:cNvPr id="20" name="Elipse 28">
            <a:extLst>
              <a:ext uri="{FF2B5EF4-FFF2-40B4-BE49-F238E27FC236}">
                <a16:creationId xmlns:a16="http://schemas.microsoft.com/office/drawing/2014/main" id="{6BA8909C-4F89-4525-B230-A08C32C87C4D}"/>
              </a:ext>
            </a:extLst>
          </p:cNvPr>
          <p:cNvSpPr/>
          <p:nvPr/>
        </p:nvSpPr>
        <p:spPr>
          <a:xfrm>
            <a:off x="837239" y="1396189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1" name="Elipse 28">
            <a:extLst>
              <a:ext uri="{FF2B5EF4-FFF2-40B4-BE49-F238E27FC236}">
                <a16:creationId xmlns:a16="http://schemas.microsoft.com/office/drawing/2014/main" id="{64DCBFEF-C14D-45EA-BD34-2C253D0B8314}"/>
              </a:ext>
            </a:extLst>
          </p:cNvPr>
          <p:cNvSpPr/>
          <p:nvPr/>
        </p:nvSpPr>
        <p:spPr>
          <a:xfrm>
            <a:off x="841186" y="2398829"/>
            <a:ext cx="117107" cy="11710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8">
            <a:extLst>
              <a:ext uri="{FF2B5EF4-FFF2-40B4-BE49-F238E27FC236}">
                <a16:creationId xmlns:a16="http://schemas.microsoft.com/office/drawing/2014/main" id="{51112A53-F6A1-4481-A3D3-3BA6F999FD67}"/>
              </a:ext>
            </a:extLst>
          </p:cNvPr>
          <p:cNvSpPr/>
          <p:nvPr/>
        </p:nvSpPr>
        <p:spPr>
          <a:xfrm>
            <a:off x="851489" y="4366801"/>
            <a:ext cx="117107" cy="11710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Elipse 28">
            <a:extLst>
              <a:ext uri="{FF2B5EF4-FFF2-40B4-BE49-F238E27FC236}">
                <a16:creationId xmlns:a16="http://schemas.microsoft.com/office/drawing/2014/main" id="{8DF1EC77-D8FF-4D96-9C2C-CC782BC0BCC3}"/>
              </a:ext>
            </a:extLst>
          </p:cNvPr>
          <p:cNvSpPr/>
          <p:nvPr/>
        </p:nvSpPr>
        <p:spPr>
          <a:xfrm>
            <a:off x="852526" y="5331793"/>
            <a:ext cx="117107" cy="11710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Elipse 28">
            <a:extLst>
              <a:ext uri="{FF2B5EF4-FFF2-40B4-BE49-F238E27FC236}">
                <a16:creationId xmlns:a16="http://schemas.microsoft.com/office/drawing/2014/main" id="{EE48504B-8976-4E35-A215-4D49B3DC4C94}"/>
              </a:ext>
            </a:extLst>
          </p:cNvPr>
          <p:cNvSpPr/>
          <p:nvPr/>
        </p:nvSpPr>
        <p:spPr>
          <a:xfrm>
            <a:off x="835293" y="3337365"/>
            <a:ext cx="117107" cy="11710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79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35062" y="254014"/>
            <a:ext cx="4152902" cy="4242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1F66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СООБЩЕНИЯ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3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59521" y="7924800"/>
            <a:ext cx="8686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>
                <a:latin typeface="Segoe UI Variable Text Semibold" pitchFamily="2" charset="0"/>
              </a:rPr>
              <a:t>1. Текущее состояние ЦТО, группы проблем: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latin typeface="Segoe UI Variable Text Semibold" pitchFamily="2" charset="0"/>
            </a:endParaRPr>
          </a:p>
          <a:p>
            <a:pPr marL="285750" lvl="0" indent="-285750" algn="ctr" defTabSz="9144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Segoe UI Variable Text Semibold" pitchFamily="2" charset="0"/>
              </a:rPr>
              <a:t>доступность и актуальность </a:t>
            </a:r>
          </a:p>
          <a:p>
            <a:pPr marL="285750" lvl="0" indent="-285750" algn="ctr" defTabSz="9144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Segoe UI Variable Text Semibold" pitchFamily="2" charset="0"/>
              </a:rPr>
              <a:t>объектовый состав и качество </a:t>
            </a:r>
          </a:p>
          <a:p>
            <a:pPr marL="285750" lvl="0" indent="-285750" algn="ctr" defTabSz="9144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Segoe UI Variable Text Semibold" pitchFamily="2" charset="0"/>
              </a:rPr>
              <a:t>отсутствие легальных сведений о некоторых объектах и их характеристиках </a:t>
            </a:r>
          </a:p>
          <a:p>
            <a:pPr marL="285750" lvl="0" indent="-285750" algn="ctr" defTabSz="91440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Segoe UI Variable Text Semibold" pitchFamily="2" charset="0"/>
              </a:rPr>
              <a:t>переход на ГСК-2011, местные и условные системы координат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Segoe UI Variable Text Semibold" pitchFamily="2" charset="0"/>
              </a:rPr>
              <a:t>особенности регулирования</a:t>
            </a:r>
            <a:r>
              <a:rPr lang="en-US" altLang="ru-RU" sz="2000" dirty="0">
                <a:latin typeface="Segoe UI Variable Text Semibold" pitchFamily="2" charset="0"/>
              </a:rPr>
              <a:t/>
            </a:r>
            <a:br>
              <a:rPr lang="en-US" altLang="ru-RU" sz="2000" dirty="0">
                <a:latin typeface="Segoe UI Variable Text Semibold" pitchFamily="2" charset="0"/>
              </a:rPr>
            </a:br>
            <a:r>
              <a:rPr lang="en-US" altLang="ru-RU" sz="2000" dirty="0">
                <a:latin typeface="Segoe UI Variable Text Semibold" pitchFamily="2" charset="0"/>
              </a:rPr>
              <a:t/>
            </a:r>
            <a:br>
              <a:rPr lang="en-US" altLang="ru-RU" sz="2000" dirty="0">
                <a:latin typeface="Segoe UI Variable Text Semibold" pitchFamily="2" charset="0"/>
              </a:rPr>
            </a:br>
            <a:r>
              <a:rPr lang="ru-RU" altLang="ru-RU" sz="2000" dirty="0">
                <a:latin typeface="Segoe UI Variable Text Semibold" pitchFamily="2" charset="0"/>
              </a:rPr>
              <a:t>2. Перспективы создания национальной структуры пространственных данных (НСПД) </a:t>
            </a:r>
          </a:p>
          <a:p>
            <a:pPr lvl="0" algn="ctr" defTabSz="91440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ru-RU" altLang="ru-RU" sz="2000" cap="all" dirty="0">
                <a:latin typeface="Segoe UI Variable Text Semibold" pitchFamily="2" charset="0"/>
              </a:rPr>
              <a:t>что мы от этого получим?</a:t>
            </a:r>
          </a:p>
          <a:p>
            <a:pPr algn="ctr"/>
            <a:endParaRPr lang="ru-RU" sz="2000" cap="all" dirty="0">
              <a:latin typeface="Segoe UI Variable Text Semibold" pitchFamily="2" charset="0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Segoe UI Variable Text Semibold" pitchFamily="2" charset="0"/>
              </a:rPr>
              <a:t>3. Требования отрасли к ЦТО для разных применений</a:t>
            </a:r>
          </a:p>
          <a:p>
            <a:pPr algn="ctr" defTabSz="91440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ru-RU" altLang="ru-RU" sz="2000" cap="all" dirty="0">
                <a:latin typeface="Segoe UI Variable Text Semibold" pitchFamily="2" charset="0"/>
              </a:rPr>
              <a:t>что мы хотим и как скоро?</a:t>
            </a:r>
            <a:endParaRPr lang="ru-RU" altLang="ru-RU" sz="2000" dirty="0">
              <a:latin typeface="Segoe UI Variable Text Semibold" pitchFamily="2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latin typeface="Segoe UI Variable Text Semibold" pitchFamily="2" charset="0"/>
            </a:endParaRPr>
          </a:p>
          <a:p>
            <a:pPr algn="just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Схема 29">
            <a:extLst>
              <a:ext uri="{FF2B5EF4-FFF2-40B4-BE49-F238E27FC236}">
                <a16:creationId xmlns:a16="http://schemas.microsoft.com/office/drawing/2014/main" id="{2599F05D-2C38-4BFE-9664-DADB472B7F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6286853"/>
              </p:ext>
            </p:extLst>
          </p:nvPr>
        </p:nvGraphicFramePr>
        <p:xfrm>
          <a:off x="175083" y="2461686"/>
          <a:ext cx="4319042" cy="372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31" name="Схема 30">
            <a:extLst>
              <a:ext uri="{FF2B5EF4-FFF2-40B4-BE49-F238E27FC236}">
                <a16:creationId xmlns:a16="http://schemas.microsoft.com/office/drawing/2014/main" id="{F1D06338-5B5E-457D-902D-8821A60C6F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4365300"/>
              </p:ext>
            </p:extLst>
          </p:nvPr>
        </p:nvGraphicFramePr>
        <p:xfrm>
          <a:off x="4642502" y="2467154"/>
          <a:ext cx="3505200" cy="2108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32" name="Схема 31">
            <a:extLst>
              <a:ext uri="{FF2B5EF4-FFF2-40B4-BE49-F238E27FC236}">
                <a16:creationId xmlns:a16="http://schemas.microsoft.com/office/drawing/2014/main" id="{9F7AA51A-773F-4B1B-A318-D48EFCB53D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7506535"/>
              </p:ext>
            </p:extLst>
          </p:nvPr>
        </p:nvGraphicFramePr>
        <p:xfrm>
          <a:off x="8444456" y="2482394"/>
          <a:ext cx="3532684" cy="1554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21" name="Elipse 26">
            <a:extLst>
              <a:ext uri="{FF2B5EF4-FFF2-40B4-BE49-F238E27FC236}">
                <a16:creationId xmlns:a16="http://schemas.microsoft.com/office/drawing/2014/main" id="{6D9A1194-14E7-4A9B-8884-472B793C1B1E}"/>
              </a:ext>
            </a:extLst>
          </p:cNvPr>
          <p:cNvSpPr/>
          <p:nvPr/>
        </p:nvSpPr>
        <p:spPr>
          <a:xfrm>
            <a:off x="2182594" y="1845116"/>
            <a:ext cx="380217" cy="380217"/>
          </a:xfrm>
          <a:prstGeom prst="ellipse">
            <a:avLst/>
          </a:prstGeom>
          <a:solidFill>
            <a:srgbClr val="4677EA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2" name="Elipse 7">
            <a:extLst>
              <a:ext uri="{FF2B5EF4-FFF2-40B4-BE49-F238E27FC236}">
                <a16:creationId xmlns:a16="http://schemas.microsoft.com/office/drawing/2014/main" id="{B367E54D-B6BA-4B6C-892C-6EC9415C4395}"/>
              </a:ext>
            </a:extLst>
          </p:cNvPr>
          <p:cNvSpPr/>
          <p:nvPr/>
        </p:nvSpPr>
        <p:spPr>
          <a:xfrm>
            <a:off x="2314150" y="1978164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cxnSp>
        <p:nvCxnSpPr>
          <p:cNvPr id="23" name="Conector recto 23">
            <a:extLst>
              <a:ext uri="{FF2B5EF4-FFF2-40B4-BE49-F238E27FC236}">
                <a16:creationId xmlns:a16="http://schemas.microsoft.com/office/drawing/2014/main" id="{15F18F4A-1F9A-4E3E-A918-D76593778300}"/>
              </a:ext>
            </a:extLst>
          </p:cNvPr>
          <p:cNvCxnSpPr>
            <a:cxnSpLocks/>
          </p:cNvCxnSpPr>
          <p:nvPr/>
        </p:nvCxnSpPr>
        <p:spPr>
          <a:xfrm>
            <a:off x="2334604" y="2035225"/>
            <a:ext cx="9915950" cy="9168"/>
          </a:xfrm>
          <a:prstGeom prst="line">
            <a:avLst/>
          </a:prstGeom>
          <a:noFill/>
          <a:ln w="6350" cap="flat" cmpd="sng" algn="ctr">
            <a:solidFill>
              <a:srgbClr val="4677EA"/>
            </a:solidFill>
            <a:prstDash val="solid"/>
            <a:miter lim="800000"/>
          </a:ln>
          <a:effectLst/>
        </p:spPr>
      </p:cxnSp>
      <p:sp>
        <p:nvSpPr>
          <p:cNvPr id="24" name="Elipse 27">
            <a:extLst>
              <a:ext uri="{FF2B5EF4-FFF2-40B4-BE49-F238E27FC236}">
                <a16:creationId xmlns:a16="http://schemas.microsoft.com/office/drawing/2014/main" id="{C6D4876A-828E-4837-9D3B-AF406EED240B}"/>
              </a:ext>
            </a:extLst>
          </p:cNvPr>
          <p:cNvSpPr/>
          <p:nvPr/>
        </p:nvSpPr>
        <p:spPr>
          <a:xfrm>
            <a:off x="6121406" y="1837441"/>
            <a:ext cx="380217" cy="380217"/>
          </a:xfrm>
          <a:prstGeom prst="ellipse">
            <a:avLst/>
          </a:prstGeom>
          <a:solidFill>
            <a:srgbClr val="4677EA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5" name="Elipse 29">
            <a:extLst>
              <a:ext uri="{FF2B5EF4-FFF2-40B4-BE49-F238E27FC236}">
                <a16:creationId xmlns:a16="http://schemas.microsoft.com/office/drawing/2014/main" id="{B8F593B1-AAA3-4555-8F19-2295D06D688B}"/>
              </a:ext>
            </a:extLst>
          </p:cNvPr>
          <p:cNvSpPr/>
          <p:nvPr/>
        </p:nvSpPr>
        <p:spPr>
          <a:xfrm>
            <a:off x="6252960" y="1978164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6" name="Elipse 31">
            <a:extLst>
              <a:ext uri="{FF2B5EF4-FFF2-40B4-BE49-F238E27FC236}">
                <a16:creationId xmlns:a16="http://schemas.microsoft.com/office/drawing/2014/main" id="{B3E66F03-906A-41ED-9A32-1CFA4DDAFFCA}"/>
              </a:ext>
            </a:extLst>
          </p:cNvPr>
          <p:cNvSpPr/>
          <p:nvPr/>
        </p:nvSpPr>
        <p:spPr>
          <a:xfrm>
            <a:off x="10020691" y="1837441"/>
            <a:ext cx="380217" cy="380217"/>
          </a:xfrm>
          <a:prstGeom prst="ellipse">
            <a:avLst/>
          </a:prstGeom>
          <a:solidFill>
            <a:srgbClr val="4677EA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7" name="Elipse 33">
            <a:extLst>
              <a:ext uri="{FF2B5EF4-FFF2-40B4-BE49-F238E27FC236}">
                <a16:creationId xmlns:a16="http://schemas.microsoft.com/office/drawing/2014/main" id="{EB254374-F344-4EB9-9F89-3114138F4BA2}"/>
              </a:ext>
            </a:extLst>
          </p:cNvPr>
          <p:cNvSpPr/>
          <p:nvPr/>
        </p:nvSpPr>
        <p:spPr>
          <a:xfrm>
            <a:off x="10152245" y="1978164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49937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19600" y="197356"/>
            <a:ext cx="3683190" cy="4242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4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20" name="Rectángulo 3">
            <a:extLst>
              <a:ext uri="{FF2B5EF4-FFF2-40B4-BE49-F238E27FC236}">
                <a16:creationId xmlns:a16="http://schemas.microsoft.com/office/drawing/2014/main" id="{DE739393-2CB8-441E-9229-895FFADA67E5}"/>
              </a:ext>
            </a:extLst>
          </p:cNvPr>
          <p:cNvSpPr/>
          <p:nvPr/>
        </p:nvSpPr>
        <p:spPr>
          <a:xfrm>
            <a:off x="6626660" y="1227495"/>
            <a:ext cx="3408784" cy="4792305"/>
          </a:xfrm>
          <a:prstGeom prst="rect">
            <a:avLst/>
          </a:prstGeom>
          <a:solidFill>
            <a:srgbClr val="1F66B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3B2F8E-CAA2-49A0-886F-6B3D27E70E85}"/>
              </a:ext>
            </a:extLst>
          </p:cNvPr>
          <p:cNvSpPr txBox="1"/>
          <p:nvPr/>
        </p:nvSpPr>
        <p:spPr>
          <a:xfrm>
            <a:off x="6464153" y="1463219"/>
            <a:ext cx="37337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ЕЭКО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предоставляются:</a:t>
            </a:r>
            <a:b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Вектор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ESRI SHP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MIF/MID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GeoJSON</a:t>
            </a:r>
            <a:r>
              <a:rPr kumimoji="0" lang="en-US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SXF+RSC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Растр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GeoTIFF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RSW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Сервисы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WMS WMTS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ru-RU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WFS  TMS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53FC0E-1D82-4EE0-BB0A-06490B8E1AED}"/>
              </a:ext>
            </a:extLst>
          </p:cNvPr>
          <p:cNvSpPr txBox="1"/>
          <p:nvPr/>
        </p:nvSpPr>
        <p:spPr>
          <a:xfrm>
            <a:off x="1299042" y="1889472"/>
            <a:ext cx="5074919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портал пространственных данных (</a:t>
            </a:r>
            <a:r>
              <a:rPr kumimoji="0" lang="en-US" alt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https://portal.fppd.cgkipd.ru</a:t>
            </a: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содержит сведения единой электронной картографической основы (ЕЭКО)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Все современные ГИС могут принимать ЕЭКО как в виде файлов, так и в виде сервисов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Есть технические проблемы, связанные с обновлением сертификатов безопасности</a:t>
            </a:r>
            <a:r>
              <a:rPr kumimoji="0" lang="en-US" alt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cxnSp>
        <p:nvCxnSpPr>
          <p:cNvPr id="27" name="Conector recto 23">
            <a:extLst>
              <a:ext uri="{FF2B5EF4-FFF2-40B4-BE49-F238E27FC236}">
                <a16:creationId xmlns:a16="http://schemas.microsoft.com/office/drawing/2014/main" id="{F58C96BF-545A-4B69-8025-D50ABFE68F42}"/>
              </a:ext>
            </a:extLst>
          </p:cNvPr>
          <p:cNvCxnSpPr>
            <a:cxnSpLocks/>
          </p:cNvCxnSpPr>
          <p:nvPr/>
        </p:nvCxnSpPr>
        <p:spPr>
          <a:xfrm>
            <a:off x="6858000" y="3429000"/>
            <a:ext cx="2931383" cy="0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29" name="Conector recto 23">
            <a:extLst>
              <a:ext uri="{FF2B5EF4-FFF2-40B4-BE49-F238E27FC236}">
                <a16:creationId xmlns:a16="http://schemas.microsoft.com/office/drawing/2014/main" id="{5C9B67DD-0ECF-4FD2-BD15-1C036BCABA26}"/>
              </a:ext>
            </a:extLst>
          </p:cNvPr>
          <p:cNvCxnSpPr>
            <a:cxnSpLocks/>
          </p:cNvCxnSpPr>
          <p:nvPr/>
        </p:nvCxnSpPr>
        <p:spPr>
          <a:xfrm>
            <a:off x="6934200" y="4724400"/>
            <a:ext cx="2931383" cy="0"/>
          </a:xfrm>
          <a:prstGeom prst="line">
            <a:avLst/>
          </a:prstGeom>
          <a:noFill/>
          <a:ln w="63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4249465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1903" y="217800"/>
            <a:ext cx="3488191" cy="4242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5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7698" y="1066800"/>
            <a:ext cx="108966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30.12.2015 № 431-ФЗ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геодезии, картографии и пространственных данных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…»;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12.11.2016 N 1174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установлении требований к периодичности обновления государственных топографических карт и государственных топографических планов, а также масштабов, в которых они создаются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pPr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Минэкономразвития России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06.06.2017 N 271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требований к государственным топографическим картам и государственным топографическим планам, включая требования к составу сведений, отображаемых на них, к условным обозначениям указанных сведений, требования к точности государственных топографических карт и государственных топографических планов, к формату их представления в электронной форме, требований к содержанию топографических карт, в том числе рельефных карт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05.04.2022 N П/0122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требований к составу сведений единой электронной картографической основы и требований к периодичности их обновления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en-US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alt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alt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Базовое требование: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ЕЭКО обновляется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6 месяцев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изменения государственных топографических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карт.</a:t>
            </a:r>
            <a:r>
              <a:rPr lang="en-US" alt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alt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Segoe UI Variable Text Semibold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839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8303" y="760540"/>
            <a:ext cx="7755391" cy="4242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ОБЪЕКТОВЫЙ СОСТАВ   И   КАЧЕСТВО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6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2022D72-96E5-44D3-95B3-8107D61045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53584"/>
              </p:ext>
            </p:extLst>
          </p:nvPr>
        </p:nvGraphicFramePr>
        <p:xfrm>
          <a:off x="761999" y="1156441"/>
          <a:ext cx="10515602" cy="53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256767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14">
            <a:extLst>
              <a:ext uri="{FF2B5EF4-FFF2-40B4-BE49-F238E27FC236}">
                <a16:creationId xmlns:a16="http://schemas.microsoft.com/office/drawing/2014/main" id="{F07F2A1B-E3BE-47F8-9222-EA4DC00E493D}"/>
              </a:ext>
            </a:extLst>
          </p:cNvPr>
          <p:cNvCxnSpPr>
            <a:cxnSpLocks/>
            <a:stCxn id="15" idx="0"/>
          </p:cNvCxnSpPr>
          <p:nvPr/>
        </p:nvCxnSpPr>
        <p:spPr>
          <a:xfrm flipH="1">
            <a:off x="741155" y="1673895"/>
            <a:ext cx="7636" cy="3070171"/>
          </a:xfrm>
          <a:prstGeom prst="line">
            <a:avLst/>
          </a:prstGeom>
          <a:noFill/>
          <a:ln w="6350" cap="flat" cmpd="sng" algn="ctr">
            <a:solidFill>
              <a:srgbClr val="4677EA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cxnSp>
        <p:nvCxnSpPr>
          <p:cNvPr id="12" name="Conector recto 14">
            <a:extLst>
              <a:ext uri="{FF2B5EF4-FFF2-40B4-BE49-F238E27FC236}">
                <a16:creationId xmlns:a16="http://schemas.microsoft.com/office/drawing/2014/main" id="{B37471ED-0E8B-4002-85D7-9A5B96B38245}"/>
              </a:ext>
            </a:extLst>
          </p:cNvPr>
          <p:cNvCxnSpPr>
            <a:cxnSpLocks/>
            <a:stCxn id="18" idx="0"/>
          </p:cNvCxnSpPr>
          <p:nvPr/>
        </p:nvCxnSpPr>
        <p:spPr>
          <a:xfrm>
            <a:off x="6477000" y="2514600"/>
            <a:ext cx="0" cy="941149"/>
          </a:xfrm>
          <a:prstGeom prst="line">
            <a:avLst/>
          </a:prstGeom>
          <a:noFill/>
          <a:ln w="6350" cap="flat" cmpd="sng" algn="ctr">
            <a:solidFill>
              <a:srgbClr val="4677EA">
                <a:lumMod val="40000"/>
                <a:lumOff val="60000"/>
              </a:srgbClr>
            </a:solidFill>
            <a:prstDash val="solid"/>
            <a:miter lim="800000"/>
          </a:ln>
          <a:effectLst/>
        </p:spPr>
      </p:cxnSp>
      <p:sp>
        <p:nvSpPr>
          <p:cNvPr id="5" name="Прямоугольник 4"/>
          <p:cNvSpPr/>
          <p:nvPr/>
        </p:nvSpPr>
        <p:spPr>
          <a:xfrm>
            <a:off x="858085" y="1524000"/>
            <a:ext cx="7752515" cy="435219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первой половины 2021 года геология, как и другие отрасли, связанные с использованием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геоданных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столкнулись и вынуждены были заниматься вопросами самостоятельной разработки инструментов пересчета и их внедрения, дублируя многие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создает значительные риски некорректного пересчета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официального средства для пересчета координат (включая </a:t>
            </a:r>
            <a:r>
              <a:rPr lang="en-US" dirty="0">
                <a:latin typeface="Tempus Sans ITC" panose="04020404030D07020202" pitchFamily="82" charset="0"/>
                <a:cs typeface="Times New Roman" panose="02020603050405020304" pitchFamily="18" charset="0"/>
              </a:rPr>
              <a:t>API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сегодняшний день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Elipse 26">
            <a:extLst>
              <a:ext uri="{FF2B5EF4-FFF2-40B4-BE49-F238E27FC236}">
                <a16:creationId xmlns:a16="http://schemas.microsoft.com/office/drawing/2014/main" id="{CE1D284E-257C-45F9-A22C-D043CF88F9C3}"/>
              </a:ext>
            </a:extLst>
          </p:cNvPr>
          <p:cNvSpPr/>
          <p:nvPr/>
        </p:nvSpPr>
        <p:spPr>
          <a:xfrm>
            <a:off x="6286889" y="3211938"/>
            <a:ext cx="380217" cy="380217"/>
          </a:xfrm>
          <a:prstGeom prst="ellipse">
            <a:avLst/>
          </a:prstGeom>
          <a:solidFill>
            <a:srgbClr val="4677EA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5" name="Elipse 26">
            <a:extLst>
              <a:ext uri="{FF2B5EF4-FFF2-40B4-BE49-F238E27FC236}">
                <a16:creationId xmlns:a16="http://schemas.microsoft.com/office/drawing/2014/main" id="{69A5EFD4-3013-4FE1-BFD6-0AB106EB43BD}"/>
              </a:ext>
            </a:extLst>
          </p:cNvPr>
          <p:cNvSpPr/>
          <p:nvPr/>
        </p:nvSpPr>
        <p:spPr>
          <a:xfrm>
            <a:off x="6286890" y="2392444"/>
            <a:ext cx="380217" cy="380217"/>
          </a:xfrm>
          <a:prstGeom prst="ellipse">
            <a:avLst/>
          </a:prstGeom>
          <a:solidFill>
            <a:srgbClr val="4677EA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4" name="Elipse 26">
            <a:extLst>
              <a:ext uri="{FF2B5EF4-FFF2-40B4-BE49-F238E27FC236}">
                <a16:creationId xmlns:a16="http://schemas.microsoft.com/office/drawing/2014/main" id="{9A433716-D44A-4AB7-A5A1-4CD52D5BF868}"/>
              </a:ext>
            </a:extLst>
          </p:cNvPr>
          <p:cNvSpPr/>
          <p:nvPr/>
        </p:nvSpPr>
        <p:spPr>
          <a:xfrm>
            <a:off x="558681" y="4555079"/>
            <a:ext cx="380217" cy="380217"/>
          </a:xfrm>
          <a:prstGeom prst="ellipse">
            <a:avLst/>
          </a:prstGeom>
          <a:solidFill>
            <a:srgbClr val="4677EA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3" name="Elipse 26">
            <a:extLst>
              <a:ext uri="{FF2B5EF4-FFF2-40B4-BE49-F238E27FC236}">
                <a16:creationId xmlns:a16="http://schemas.microsoft.com/office/drawing/2014/main" id="{9A4E1C4B-A54D-4ECF-97AA-8E50C526016C}"/>
              </a:ext>
            </a:extLst>
          </p:cNvPr>
          <p:cNvSpPr/>
          <p:nvPr/>
        </p:nvSpPr>
        <p:spPr>
          <a:xfrm>
            <a:off x="551045" y="3720385"/>
            <a:ext cx="380217" cy="380217"/>
          </a:xfrm>
          <a:prstGeom prst="ellipse">
            <a:avLst/>
          </a:prstGeom>
          <a:solidFill>
            <a:srgbClr val="4677EA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2" name="Elipse 26">
            <a:extLst>
              <a:ext uri="{FF2B5EF4-FFF2-40B4-BE49-F238E27FC236}">
                <a16:creationId xmlns:a16="http://schemas.microsoft.com/office/drawing/2014/main" id="{DEDDB545-9815-45B7-9580-5D7D0F55322A}"/>
              </a:ext>
            </a:extLst>
          </p:cNvPr>
          <p:cNvSpPr/>
          <p:nvPr/>
        </p:nvSpPr>
        <p:spPr>
          <a:xfrm>
            <a:off x="551046" y="1542488"/>
            <a:ext cx="380217" cy="380217"/>
          </a:xfrm>
          <a:prstGeom prst="ellipse">
            <a:avLst/>
          </a:prstGeom>
          <a:solidFill>
            <a:srgbClr val="4677EA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37504" y="519549"/>
            <a:ext cx="5316991" cy="424220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КООРДИНАТ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7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sp>
        <p:nvSpPr>
          <p:cNvPr id="15" name="Elipse 7">
            <a:extLst>
              <a:ext uri="{FF2B5EF4-FFF2-40B4-BE49-F238E27FC236}">
                <a16:creationId xmlns:a16="http://schemas.microsoft.com/office/drawing/2014/main" id="{D1307266-134D-473E-8E22-D5D1FAFD0C16}"/>
              </a:ext>
            </a:extLst>
          </p:cNvPr>
          <p:cNvSpPr/>
          <p:nvPr/>
        </p:nvSpPr>
        <p:spPr>
          <a:xfrm>
            <a:off x="690237" y="1673895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6" name="Elipse 7">
            <a:extLst>
              <a:ext uri="{FF2B5EF4-FFF2-40B4-BE49-F238E27FC236}">
                <a16:creationId xmlns:a16="http://schemas.microsoft.com/office/drawing/2014/main" id="{90717654-4D72-4803-8755-86736E457751}"/>
              </a:ext>
            </a:extLst>
          </p:cNvPr>
          <p:cNvSpPr/>
          <p:nvPr/>
        </p:nvSpPr>
        <p:spPr>
          <a:xfrm>
            <a:off x="690237" y="3851941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7" name="Elipse 7">
            <a:extLst>
              <a:ext uri="{FF2B5EF4-FFF2-40B4-BE49-F238E27FC236}">
                <a16:creationId xmlns:a16="http://schemas.microsoft.com/office/drawing/2014/main" id="{F8FEA8A0-2D4A-4224-BB91-3ECD928116E8}"/>
              </a:ext>
            </a:extLst>
          </p:cNvPr>
          <p:cNvSpPr/>
          <p:nvPr/>
        </p:nvSpPr>
        <p:spPr>
          <a:xfrm>
            <a:off x="690237" y="4685512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Elipse 7">
            <a:extLst>
              <a:ext uri="{FF2B5EF4-FFF2-40B4-BE49-F238E27FC236}">
                <a16:creationId xmlns:a16="http://schemas.microsoft.com/office/drawing/2014/main" id="{23C9328B-3829-4727-91D9-D39E037BAAD0}"/>
              </a:ext>
            </a:extLst>
          </p:cNvPr>
          <p:cNvSpPr/>
          <p:nvPr/>
        </p:nvSpPr>
        <p:spPr>
          <a:xfrm>
            <a:off x="6418446" y="2514600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0" name="Elipse 7">
            <a:extLst>
              <a:ext uri="{FF2B5EF4-FFF2-40B4-BE49-F238E27FC236}">
                <a16:creationId xmlns:a16="http://schemas.microsoft.com/office/drawing/2014/main" id="{BD1145A5-383F-44D0-920D-3DCEE4A6C059}"/>
              </a:ext>
            </a:extLst>
          </p:cNvPr>
          <p:cNvSpPr/>
          <p:nvPr/>
        </p:nvSpPr>
        <p:spPr>
          <a:xfrm>
            <a:off x="6418446" y="3338642"/>
            <a:ext cx="117107" cy="117107"/>
          </a:xfrm>
          <a:prstGeom prst="ellipse">
            <a:avLst/>
          </a:prstGeom>
          <a:solidFill>
            <a:srgbClr val="4677E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00560" y="2392444"/>
            <a:ext cx="4881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фонд материалов в иных системах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Картографические материалы в местных (и условных) системах координат продолжают поступать из многих источников.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ними не вызывает проблем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КЛЮЧЕЙ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ПЕРЕСЧЕТА. </a:t>
            </a:r>
            <a:endParaRPr lang="ru-RU" alt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16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3">
            <a:extLst>
              <a:ext uri="{FF2B5EF4-FFF2-40B4-BE49-F238E27FC236}">
                <a16:creationId xmlns:a16="http://schemas.microsoft.com/office/drawing/2014/main" id="{12052BD4-BE6C-48BA-98BF-25F2D4026E3D}"/>
              </a:ext>
            </a:extLst>
          </p:cNvPr>
          <p:cNvSpPr/>
          <p:nvPr/>
        </p:nvSpPr>
        <p:spPr>
          <a:xfrm>
            <a:off x="7640193" y="-8890"/>
            <a:ext cx="4551807" cy="6858000"/>
          </a:xfrm>
          <a:prstGeom prst="rect">
            <a:avLst/>
          </a:prstGeom>
          <a:solidFill>
            <a:srgbClr val="1F66B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1207052"/>
            <a:ext cx="5621791" cy="839718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en-US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РЕГУЛИРОВАНИЯ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8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8BE1F829-5EC9-4346-A3ED-34BFC077A9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1935795"/>
              </p:ext>
            </p:extLst>
          </p:nvPr>
        </p:nvGraphicFramePr>
        <p:xfrm>
          <a:off x="838200" y="2514600"/>
          <a:ext cx="5621791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5E65CC6-E1F4-4AF1-B61F-4854BB3D01D8}"/>
              </a:ext>
            </a:extLst>
          </p:cNvPr>
          <p:cNvSpPr txBox="1"/>
          <p:nvPr/>
        </p:nvSpPr>
        <p:spPr>
          <a:xfrm>
            <a:off x="7744396" y="902252"/>
            <a:ext cx="4343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предоставления пространственных данных утверждены постановлением Правительства РФ от 04.03.2017 № 262. </a:t>
            </a:r>
          </a:p>
          <a:p>
            <a:pPr algn="ctr"/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пространственных данных и материалов осуществляется публично-правовой компанией «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Роскадастр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а также государственными учреждениями, осуществляющими ведение соответствующего фонда (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фондодержатели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на основании заявлений физических или юридических лиц, органов государственной власти или органов местного самоуправления о предоставлении пространственных данных и материалов.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663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37604" y="217800"/>
            <a:ext cx="3716791" cy="839718"/>
          </a:xfrm>
          <a:prstGeom prst="rect">
            <a:avLst/>
          </a:prstGeom>
        </p:spPr>
        <p:txBody>
          <a:bodyPr vert="horz" wrap="square" lIns="0" tIns="8637" rIns="0" bIns="0" rtlCol="0" anchor="ctr">
            <a:spAutoFit/>
          </a:bodyPr>
          <a:lstStyle/>
          <a:p>
            <a:pPr marR="4607" indent="-414579" algn="ctr" defTabSz="914377">
              <a:defRPr/>
            </a:pP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en-US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rgbClr val="005B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РЕГУЛИРОВАНИЯ</a:t>
            </a:r>
          </a:p>
        </p:txBody>
      </p:sp>
      <p:pic>
        <p:nvPicPr>
          <p:cNvPr id="8" name="Рисунок 7" descr="Изображение выглядит как ударе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AC0F53FE-1640-48FC-8616-0C5F593E5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77921" cy="43560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96399" y="6324600"/>
            <a:ext cx="2743200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9</a:t>
            </a:fld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8" y="0"/>
            <a:ext cx="2962661" cy="436778"/>
          </a:xfrm>
          <a:prstGeom prst="rect">
            <a:avLst/>
          </a:prstGeom>
        </p:spPr>
      </p:pic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7EB96343-F142-4981-95F8-E131134FF8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3885254"/>
              </p:ext>
            </p:extLst>
          </p:nvPr>
        </p:nvGraphicFramePr>
        <p:xfrm>
          <a:off x="838200" y="1371600"/>
          <a:ext cx="10515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486158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9633</TotalTime>
  <Words>877</Words>
  <Application>Microsoft Office PowerPoint</Application>
  <PresentationFormat>Широкоэкранный</PresentationFormat>
  <Paragraphs>137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Segoe UI Variable Text Semibold</vt:lpstr>
      <vt:lpstr>Tempus Sans ITC</vt:lpstr>
      <vt:lpstr>Times New Roman</vt:lpstr>
      <vt:lpstr>Wingdings</vt:lpstr>
      <vt:lpstr>Тема Office</vt:lpstr>
      <vt:lpstr>Презентация PowerPoint</vt:lpstr>
      <vt:lpstr>ИСПОЛЬЗОВАНИЕ ПРОСТРАНСТВЕННЫХ ДАННЫХ</vt:lpstr>
      <vt:lpstr>ПЛАН СООБЩЕНИЯ</vt:lpstr>
      <vt:lpstr>ДОСТУПНОСТЬ</vt:lpstr>
      <vt:lpstr>АКТУАЛЬНОСТЬ</vt:lpstr>
      <vt:lpstr>ОБЪЕКТОВЫЙ СОСТАВ   И   КАЧЕСТВО</vt:lpstr>
      <vt:lpstr>СИСТЕМЫ КООРДИНАТ</vt:lpstr>
      <vt:lpstr>ОСОБЕННОСТИ РЕГУЛИРОВАНИЯ</vt:lpstr>
      <vt:lpstr>ОСОБЕННОСТИ РЕГУЛИРОВАНИЯ</vt:lpstr>
      <vt:lpstr>НАЦИОНАЛЬНАЯ СИСТЕМЫ ПРОСТРАНСТВЕННЫХ ДАННЫХ (НСПД)</vt:lpstr>
      <vt:lpstr>НАЦИОНАЛЬНАЯ СИСТЕМЫ ПРОСТРАНСТВЕННЫХ ДАННЫХ (НСПД)</vt:lpstr>
      <vt:lpstr>ТРЕБОВАНИЯ   ОТРАСЛИ - ЧТО МЫ ХОТИМ?</vt:lpstr>
      <vt:lpstr>ТРЕБОВАНИЯ   ОТРАСЛИ - ЧТО МЫ ХОТИМ?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Резервная_копия_Презентация ВЭФ</dc:title>
  <dc:creator>Митрофанова Мария Владимировна</dc:creator>
  <cp:lastModifiedBy>Leonid</cp:lastModifiedBy>
  <cp:revision>627</cp:revision>
  <cp:lastPrinted>2022-04-19T11:53:53Z</cp:lastPrinted>
  <dcterms:created xsi:type="dcterms:W3CDTF">2017-07-28T12:21:40Z</dcterms:created>
  <dcterms:modified xsi:type="dcterms:W3CDTF">2023-04-25T02:59:22Z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2017-07-04T00:00:00Z</vt:filetime>
  </property>
  <property fmtid="{D5CDD505-2E9C-101B-9397-08002B2CF9AE}" pid="3" name="Creator">
    <vt:lpwstr>CorelDRAW X6</vt:lpwstr>
  </property>
  <property fmtid="{D5CDD505-2E9C-101B-9397-08002B2CF9AE}" pid="4" name="LastSaved">
    <vt:filetime>2017-07-28T00:00:00Z</vt:filetime>
  </property>
</Properties>
</file>